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65" r:id="rId6"/>
    <p:sldId id="266" r:id="rId7"/>
    <p:sldId id="267" r:id="rId8"/>
    <p:sldId id="284" r:id="rId9"/>
    <p:sldId id="268" r:id="rId10"/>
    <p:sldId id="282" r:id="rId11"/>
    <p:sldId id="269" r:id="rId12"/>
    <p:sldId id="270" r:id="rId13"/>
    <p:sldId id="285" r:id="rId14"/>
    <p:sldId id="272" r:id="rId15"/>
    <p:sldId id="273" r:id="rId16"/>
    <p:sldId id="274" r:id="rId17"/>
    <p:sldId id="275" r:id="rId18"/>
    <p:sldId id="276" r:id="rId19"/>
    <p:sldId id="286" r:id="rId20"/>
    <p:sldId id="278" r:id="rId21"/>
    <p:sldId id="279" r:id="rId22"/>
    <p:sldId id="280" r:id="rId23"/>
    <p:sldId id="281" r:id="rId24"/>
  </p:sldIdLst>
  <p:sldSz cx="6858000" cy="9144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54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FBCD3-9092-4EDD-A289-96F7CC8632B5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938338" y="744538"/>
            <a:ext cx="27924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C8115-6B06-4EFB-B519-FBC71A2A6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4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ECACF5-1C0B-4573-8E3D-63D1070B80E6}" type="datetime1">
              <a:rPr lang="de-DE" smtClean="0"/>
              <a:t>07.09.2023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e-DE"/>
              <a:t>Brücke Dachau e.V.  - Stand 11/2016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BAA9-86A1-43E4-9472-A643B93A53CE}" type="datetime1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FA4D-18E9-46D9-802F-A42B0B4675E9}" type="datetime1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B88-7F56-4B08-813F-F47180AC7CE7}" type="datetime1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B19C-3760-48A7-998D-50A07AAF6CCA}" type="datetime1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F908-76A8-40C6-A087-7B5158A32C7C}" type="datetime1">
              <a:rPr lang="de-DE" smtClean="0"/>
              <a:t>07.09.2023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3E35-0D8E-43BD-AC1E-AD612C724C00}" type="datetime1">
              <a:rPr lang="de-DE" smtClean="0"/>
              <a:t>07.09.2023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B6CB-0653-42E1-9314-E01F7AF6793E}" type="datetime1">
              <a:rPr lang="de-DE" smtClean="0"/>
              <a:t>07.09.2023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7EB-F980-42FA-BDE2-2EE945E05CF0}" type="datetime1">
              <a:rPr lang="de-DE" smtClean="0"/>
              <a:t>07.09.2023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/>
          <a:p>
            <a:fld id="{EBFC6B5C-C447-4F02-A5C3-CCC2841A90FF}" type="datetime1">
              <a:rPr lang="de-DE" smtClean="0"/>
              <a:t>07.09.2023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D68D1B-7D2D-4512-8D08-718F928F52AA}" type="datetime1">
              <a:rPr lang="de-DE" smtClean="0"/>
              <a:t>07.09.2023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DE"/>
              <a:t>Brücke Dachau e.V.  - Stand 11/2016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E21A3E-E5AC-4A97-9E7E-CCF29523FFE8}" type="datetime1">
              <a:rPr lang="de-DE" smtClean="0"/>
              <a:t>07.09.2023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DE"/>
              <a:t>Brücke Dachau e.V.  - Stand 11/2016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>
                <a:latin typeface="+mn-lt"/>
              </a:rPr>
              <a:t>Die Fachstellen </a:t>
            </a: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der</a:t>
            </a: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 Täter-Opfer-Ausgleich Landesgruppe Bayern </a:t>
            </a:r>
            <a:br>
              <a:rPr lang="de-DE" sz="4000" dirty="0">
                <a:latin typeface="+mn-lt"/>
              </a:rPr>
            </a:b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Eine Übersicht 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Erstellt für das </a:t>
            </a:r>
          </a:p>
          <a:p>
            <a:r>
              <a:rPr lang="de-DE" dirty="0"/>
              <a:t>Bayerische Staatsministerium für Justiz</a:t>
            </a:r>
          </a:p>
          <a:p>
            <a:endParaRPr lang="de-DE" dirty="0"/>
          </a:p>
          <a:p>
            <a:r>
              <a:rPr lang="de-DE" dirty="0"/>
              <a:t>von Carolin Wagner und Stefan Korntheuer</a:t>
            </a:r>
          </a:p>
          <a:p>
            <a:r>
              <a:rPr lang="de-DE" dirty="0"/>
              <a:t>Brücke Dachau e.V.</a:t>
            </a:r>
          </a:p>
          <a:p>
            <a:r>
              <a:rPr lang="de-DE" dirty="0"/>
              <a:t>TOA – LAG Bayern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2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024266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48680" y="971600"/>
            <a:ext cx="57606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Bayreuth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1200" b="1" dirty="0"/>
              <a:t>Fähre e.V. </a:t>
            </a:r>
          </a:p>
          <a:p>
            <a:r>
              <a:rPr lang="de-DE" sz="1200" dirty="0"/>
              <a:t>Josephsplatz 4</a:t>
            </a:r>
          </a:p>
          <a:p>
            <a:r>
              <a:rPr lang="de-DE" sz="1200" dirty="0"/>
              <a:t>95444 Bayreuth</a:t>
            </a:r>
          </a:p>
          <a:p>
            <a:r>
              <a:rPr lang="de-DE" sz="1200" dirty="0"/>
              <a:t>Tel:	0921/ 58 193</a:t>
            </a:r>
          </a:p>
          <a:p>
            <a:r>
              <a:rPr lang="de-DE" sz="1200" dirty="0"/>
              <a:t>Fax:	0921/ 56 06 838</a:t>
            </a:r>
          </a:p>
          <a:p>
            <a:r>
              <a:rPr lang="de-DE" sz="1200" dirty="0"/>
              <a:t>Email:	info@faehre-bayreuth.de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" y="1367111"/>
            <a:ext cx="4013036" cy="3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Ingolstadt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" y="1346453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Verein Jugendhilfe Region 10 e.V</a:t>
            </a:r>
            <a:r>
              <a:rPr lang="de-DE" sz="1200" dirty="0"/>
              <a:t>.  </a:t>
            </a:r>
          </a:p>
          <a:p>
            <a:r>
              <a:rPr lang="de-DE" sz="1200" dirty="0"/>
              <a:t>Milchstraße 17</a:t>
            </a:r>
          </a:p>
          <a:p>
            <a:r>
              <a:rPr lang="de-DE" sz="1200" dirty="0"/>
              <a:t>85049 Ingolstadt </a:t>
            </a:r>
          </a:p>
          <a:p>
            <a:r>
              <a:rPr lang="de-DE" sz="1200" dirty="0"/>
              <a:t>Tel:	0841/9312739</a:t>
            </a:r>
          </a:p>
          <a:p>
            <a:r>
              <a:rPr lang="de-DE" sz="1200" dirty="0"/>
              <a:t>Fax:	0841/9312644</a:t>
            </a:r>
          </a:p>
          <a:p>
            <a:r>
              <a:rPr lang="de-DE" sz="1200" dirty="0"/>
              <a:t>Email:	verein.jugendhilfe@web.de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168282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12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Landshut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" y="1313197"/>
            <a:ext cx="3611880" cy="28986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8680" y="3563888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Stadt Landshut</a:t>
            </a:r>
          </a:p>
          <a:p>
            <a:r>
              <a:rPr lang="de-DE" sz="1200" dirty="0"/>
              <a:t>Jugendamt</a:t>
            </a:r>
          </a:p>
          <a:p>
            <a:r>
              <a:rPr lang="de-DE" sz="1200" dirty="0"/>
              <a:t>Luitpoldstr. 29b</a:t>
            </a:r>
          </a:p>
          <a:p>
            <a:r>
              <a:rPr lang="de-DE" sz="1200" dirty="0"/>
              <a:t>84034 Landshut</a:t>
            </a:r>
          </a:p>
          <a:p>
            <a:r>
              <a:rPr lang="de-DE" sz="1200" dirty="0"/>
              <a:t>Tel:	0871/88-2342 oder 88-2343</a:t>
            </a:r>
          </a:p>
          <a:p>
            <a:r>
              <a:rPr lang="de-DE" sz="1200" dirty="0"/>
              <a:t>Fax:	0871/88 2301</a:t>
            </a:r>
          </a:p>
          <a:p>
            <a:r>
              <a:rPr lang="de-DE" sz="1200" dirty="0"/>
              <a:t>Email:	sabine.kolbeck@landshut.de</a:t>
            </a:r>
          </a:p>
          <a:p>
            <a:pPr lvl="1"/>
            <a:r>
              <a:rPr lang="de-DE" sz="1200" dirty="0"/>
              <a:t>	andrea.just@landshut.de</a:t>
            </a:r>
          </a:p>
          <a:p>
            <a:pPr lvl="1"/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Brücke Erding e.V.</a:t>
            </a:r>
          </a:p>
          <a:p>
            <a:r>
              <a:rPr lang="de-DE" sz="1200" dirty="0" err="1"/>
              <a:t>Roßmayrgasse</a:t>
            </a:r>
            <a:r>
              <a:rPr lang="de-DE" sz="1200" dirty="0"/>
              <a:t> 9 ½</a:t>
            </a:r>
          </a:p>
          <a:p>
            <a:r>
              <a:rPr lang="en-US" sz="1200" dirty="0"/>
              <a:t>85435 </a:t>
            </a:r>
            <a:r>
              <a:rPr lang="en-US" sz="1200" dirty="0" err="1"/>
              <a:t>Erding</a:t>
            </a:r>
            <a:endParaRPr lang="de-DE" sz="1200" dirty="0"/>
          </a:p>
          <a:p>
            <a:r>
              <a:rPr lang="en-US" sz="1200" dirty="0"/>
              <a:t>Tel:	08122/84 038</a:t>
            </a:r>
            <a:endParaRPr lang="de-DE" sz="1200" dirty="0"/>
          </a:p>
          <a:p>
            <a:r>
              <a:rPr lang="en-US" sz="1200" dirty="0"/>
              <a:t>Fax:	08122/91 414</a:t>
            </a:r>
          </a:p>
          <a:p>
            <a:endParaRPr lang="en-US" sz="1200" dirty="0"/>
          </a:p>
          <a:p>
            <a:r>
              <a:rPr lang="de-DE" sz="1200" u="sng" dirty="0"/>
              <a:t>Außenstelle Freising</a:t>
            </a:r>
          </a:p>
          <a:p>
            <a:r>
              <a:rPr lang="de-DE" sz="1200" dirty="0"/>
              <a:t>Major -Braun-Weg 12</a:t>
            </a:r>
          </a:p>
          <a:p>
            <a:r>
              <a:rPr lang="de-DE" sz="1200" dirty="0"/>
              <a:t>85354 Freising</a:t>
            </a:r>
          </a:p>
          <a:p>
            <a:r>
              <a:rPr lang="en-US" sz="1200" dirty="0"/>
              <a:t>Email:	barbara.huber@bruecke-erding.de</a:t>
            </a:r>
          </a:p>
          <a:p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</a:t>
            </a:r>
            <a:r>
              <a:rPr lang="en-US" sz="1200" dirty="0"/>
              <a:t>-</a:t>
            </a:r>
            <a:r>
              <a:rPr lang="en-US" sz="1200" dirty="0" err="1"/>
              <a:t>Opfer</a:t>
            </a:r>
            <a:r>
              <a:rPr lang="en-US" sz="1200" dirty="0"/>
              <a:t>-Ausgleich für </a:t>
            </a:r>
            <a:r>
              <a:rPr lang="en-US" sz="1200" dirty="0" err="1"/>
              <a:t>Erwachsene</a:t>
            </a:r>
            <a:endParaRPr lang="en-US" sz="1200" dirty="0"/>
          </a:p>
          <a:p>
            <a:endParaRPr lang="en-US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168282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68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240290" cy="486833"/>
          </a:xfrm>
        </p:spPr>
        <p:txBody>
          <a:bodyPr/>
          <a:lstStyle/>
          <a:p>
            <a:r>
              <a:rPr lang="de-DE" dirty="0"/>
              <a:t>©Brücke Dachau e.V. - Stand 06/2023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485454" y="8543926"/>
            <a:ext cx="3725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48680" y="1259632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Täter-Opfer-Ausgleich Landshut e. V.</a:t>
            </a:r>
          </a:p>
          <a:p>
            <a:r>
              <a:rPr lang="de-DE" sz="1200" dirty="0"/>
              <a:t>Bahnhofplatz 1</a:t>
            </a:r>
          </a:p>
          <a:p>
            <a:r>
              <a:rPr lang="de-DE" sz="1200" dirty="0"/>
              <a:t>84032 Landshut</a:t>
            </a:r>
          </a:p>
          <a:p>
            <a:r>
              <a:rPr lang="de-DE" sz="1200" dirty="0"/>
              <a:t>Tel:	0871/965 463 37 oder 0176/310 27 428	</a:t>
            </a:r>
          </a:p>
          <a:p>
            <a:r>
              <a:rPr lang="de-DE" sz="1200" dirty="0"/>
              <a:t>Email:	info@toa-landshut.de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 Täter-Opfer-Ausgleich für Erwachsen</a:t>
            </a:r>
          </a:p>
        </p:txBody>
      </p:sp>
    </p:spTree>
    <p:extLst>
      <p:ext uri="{BB962C8B-B14F-4D97-AF65-F5344CB8AC3E}">
        <p14:creationId xmlns:p14="http://schemas.microsoft.com/office/powerpoint/2010/main" val="16945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München I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68"/>
            <a:ext cx="3611880" cy="28803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995936"/>
            <a:ext cx="57606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BRÜCKE MÜNCHEN</a:t>
            </a:r>
          </a:p>
          <a:p>
            <a:r>
              <a:rPr lang="de-DE" sz="1200" dirty="0"/>
              <a:t>Fachstelle für Mediation</a:t>
            </a:r>
          </a:p>
          <a:p>
            <a:r>
              <a:rPr lang="de-DE" sz="1200" dirty="0" err="1"/>
              <a:t>Peißenbergstr</a:t>
            </a:r>
            <a:r>
              <a:rPr lang="de-DE" sz="1200" dirty="0"/>
              <a:t>. 29</a:t>
            </a:r>
          </a:p>
          <a:p>
            <a:r>
              <a:rPr lang="de-DE" sz="1200" dirty="0"/>
              <a:t>81547 München</a:t>
            </a:r>
          </a:p>
          <a:p>
            <a:r>
              <a:rPr lang="de-DE" sz="1200" dirty="0"/>
              <a:t>Tel:	089/419 521 0</a:t>
            </a:r>
          </a:p>
          <a:p>
            <a:r>
              <a:rPr lang="de-DE" sz="1200" dirty="0"/>
              <a:t>Fax:	089/419 521 12</a:t>
            </a:r>
          </a:p>
          <a:p>
            <a:r>
              <a:rPr lang="de-DE" sz="1200" dirty="0"/>
              <a:t>Email:	toa@bruecke-muenchen.de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  <a:p>
            <a:r>
              <a:rPr lang="de-DE" sz="1200" b="1" dirty="0"/>
              <a:t>Stadtjugendamt München</a:t>
            </a:r>
          </a:p>
          <a:p>
            <a:r>
              <a:rPr lang="de-DE" sz="1200" dirty="0"/>
              <a:t>Täter-Opfer-Ausgleich</a:t>
            </a:r>
          </a:p>
          <a:p>
            <a:r>
              <a:rPr lang="de-DE" sz="1200" dirty="0"/>
              <a:t>Luitpoldstraße 3</a:t>
            </a:r>
          </a:p>
          <a:p>
            <a:r>
              <a:rPr lang="de-DE" sz="1200" dirty="0"/>
              <a:t>80335 München</a:t>
            </a:r>
          </a:p>
          <a:p>
            <a:r>
              <a:rPr lang="de-DE" sz="1200" dirty="0"/>
              <a:t>Tel:	089/233 499 39</a:t>
            </a:r>
          </a:p>
          <a:p>
            <a:r>
              <a:rPr lang="de-DE" sz="1200" dirty="0"/>
              <a:t>Fax:	089/233 499 33</a:t>
            </a:r>
          </a:p>
          <a:p>
            <a:r>
              <a:rPr lang="de-DE" sz="1200" dirty="0"/>
              <a:t>Email:	s.bogner-kitzmann@muenchen.de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16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41426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Ausgleich e.V. </a:t>
            </a:r>
            <a:endParaRPr lang="de-DE" sz="1200" dirty="0"/>
          </a:p>
          <a:p>
            <a:r>
              <a:rPr lang="de-DE" sz="1200" dirty="0"/>
              <a:t>Sophienstraße 1</a:t>
            </a:r>
          </a:p>
          <a:p>
            <a:r>
              <a:rPr lang="de-DE" sz="1200" dirty="0"/>
              <a:t>80333 München</a:t>
            </a:r>
          </a:p>
          <a:p>
            <a:r>
              <a:rPr lang="de-DE" sz="1200" dirty="0"/>
              <a:t>Tel:	089 / 47 08 73 16</a:t>
            </a:r>
          </a:p>
          <a:p>
            <a:r>
              <a:rPr lang="de-DE" sz="1200" dirty="0"/>
              <a:t>Fax:	089 / 47 08 73 17</a:t>
            </a:r>
          </a:p>
          <a:p>
            <a:r>
              <a:rPr lang="de-DE" sz="1200" dirty="0"/>
              <a:t>Email:	ausgleich-vorsitzender@anwalt-schreiber.de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168282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61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München II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" y="1340932"/>
            <a:ext cx="3611880" cy="28803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995936"/>
            <a:ext cx="576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Brücke Dachau e.V.</a:t>
            </a:r>
          </a:p>
          <a:p>
            <a:r>
              <a:rPr lang="de-DE" sz="1200" dirty="0"/>
              <a:t>Burgfriedenstraße 2</a:t>
            </a:r>
          </a:p>
          <a:p>
            <a:r>
              <a:rPr lang="de-DE" sz="1200" dirty="0"/>
              <a:t>85221 Dachau</a:t>
            </a:r>
          </a:p>
          <a:p>
            <a:r>
              <a:rPr lang="de-DE" sz="1200" dirty="0"/>
              <a:t>Tel:	08131/ 61 86 0</a:t>
            </a:r>
          </a:p>
          <a:p>
            <a:r>
              <a:rPr lang="de-DE" sz="1200" dirty="0"/>
              <a:t>Fax:	08131/ 61 86 26</a:t>
            </a:r>
          </a:p>
          <a:p>
            <a:r>
              <a:rPr lang="de-DE" sz="1200" dirty="0"/>
              <a:t>Email:	stefan.korntheuer@bruecke-dachau.de</a:t>
            </a:r>
          </a:p>
          <a:p>
            <a:r>
              <a:rPr lang="de-DE" sz="1200" dirty="0"/>
              <a:t>	carolin.wagner@bruecke-dachau.de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Sprint e.V.</a:t>
            </a:r>
          </a:p>
          <a:p>
            <a:r>
              <a:rPr lang="de-DE" sz="1200" dirty="0"/>
              <a:t>Hauptstraße 1</a:t>
            </a:r>
          </a:p>
          <a:p>
            <a:r>
              <a:rPr lang="de-DE" sz="1200" dirty="0"/>
              <a:t>82256 Fürstenfeldbruck</a:t>
            </a:r>
          </a:p>
          <a:p>
            <a:r>
              <a:rPr lang="de-DE" sz="1200" dirty="0"/>
              <a:t>Tel:	08141 / 22 899 25 </a:t>
            </a:r>
          </a:p>
          <a:p>
            <a:r>
              <a:rPr lang="en-US" sz="1200" dirty="0"/>
              <a:t>Fax:	08141 / 22 899 24 </a:t>
            </a:r>
          </a:p>
          <a:p>
            <a:r>
              <a:rPr lang="en-US" sz="1200" dirty="0"/>
              <a:t>Email:	karen.adomeit@sprint-ev.de</a:t>
            </a:r>
            <a:endParaRPr lang="de-DE" sz="1200" dirty="0"/>
          </a:p>
          <a:p>
            <a:r>
              <a:rPr lang="en-US" sz="1200" dirty="0"/>
              <a:t>	ulrich.karbaum@sprint-ev.de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Täter-Opfer-Ausgleich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Jugendliche</a:t>
            </a:r>
            <a:r>
              <a:rPr lang="en-US" sz="1200" dirty="0"/>
              <a:t> und </a:t>
            </a:r>
            <a:r>
              <a:rPr lang="en-US" sz="1200" dirty="0" err="1"/>
              <a:t>Heranwachsende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Täter-Opfer-Ausgleich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Erwachsene</a:t>
            </a:r>
            <a:endParaRPr lang="en-US" sz="1200" dirty="0"/>
          </a:p>
          <a:p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846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8326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Caritas-Zentrum Garmisch-Partenkirchen</a:t>
            </a:r>
          </a:p>
          <a:p>
            <a:r>
              <a:rPr lang="de-DE" sz="1200" dirty="0" err="1"/>
              <a:t>Dompfaffstr</a:t>
            </a:r>
            <a:r>
              <a:rPr lang="de-DE" sz="1200" dirty="0"/>
              <a:t>. 1</a:t>
            </a:r>
          </a:p>
          <a:p>
            <a:r>
              <a:rPr lang="de-DE" sz="1200" dirty="0"/>
              <a:t>82467 Garmisch-Partenkirchen</a:t>
            </a:r>
          </a:p>
          <a:p>
            <a:r>
              <a:rPr lang="de-DE" sz="1200" dirty="0"/>
              <a:t>Tel:	08821/943 48 40</a:t>
            </a:r>
          </a:p>
          <a:p>
            <a:r>
              <a:rPr lang="de-DE" sz="1200" dirty="0"/>
              <a:t>Fax:	08821/943 48 22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r>
              <a:rPr lang="de-DE" sz="1200" dirty="0"/>
              <a:t>    Email: josef_wassermann@web.de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r>
              <a:rPr lang="de-DE" sz="1200" dirty="0"/>
              <a:t>    Email: georgine.grimm@caritasmuenchen.de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Brücke e.V. Bad Tölz-Wolfratshausen</a:t>
            </a:r>
          </a:p>
          <a:p>
            <a:r>
              <a:rPr lang="de-DE" sz="1200" dirty="0"/>
              <a:t>Untermarkt 3</a:t>
            </a:r>
          </a:p>
          <a:p>
            <a:r>
              <a:rPr lang="de-DE" sz="1200" dirty="0"/>
              <a:t>82515 Wolfratshausen</a:t>
            </a:r>
          </a:p>
          <a:p>
            <a:r>
              <a:rPr lang="de-DE" sz="1200" dirty="0"/>
              <a:t>Tel:	08171/410 640</a:t>
            </a:r>
          </a:p>
          <a:p>
            <a:r>
              <a:rPr lang="en-US" sz="1200" dirty="0"/>
              <a:t>Fax:	08171/480 399</a:t>
            </a:r>
          </a:p>
          <a:p>
            <a:r>
              <a:rPr lang="en-US" sz="1200" dirty="0"/>
              <a:t>Email:	info@bruecke-wolfratshausen.de</a:t>
            </a: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Täter-Opfer-Ausgleich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Erwachsene</a:t>
            </a:r>
            <a:endParaRPr lang="en-US" sz="1200" dirty="0"/>
          </a:p>
          <a:p>
            <a:endParaRPr lang="en-US" sz="1200" dirty="0"/>
          </a:p>
          <a:p>
            <a:r>
              <a:rPr lang="de-DE" sz="1200" b="1" dirty="0"/>
              <a:t>Nothilfe Birgitta Wolf e.V</a:t>
            </a:r>
            <a:r>
              <a:rPr lang="de-DE" sz="1200" dirty="0"/>
              <a:t>. 	</a:t>
            </a:r>
          </a:p>
          <a:p>
            <a:r>
              <a:rPr lang="de-DE" sz="1200" dirty="0"/>
              <a:t>Fachstelle Täter-Opfer-Ausgleich</a:t>
            </a:r>
          </a:p>
          <a:p>
            <a:r>
              <a:rPr lang="de-DE" sz="1200" dirty="0"/>
              <a:t>Obermarkt 40</a:t>
            </a:r>
          </a:p>
          <a:p>
            <a:r>
              <a:rPr lang="de-DE" sz="1200" dirty="0"/>
              <a:t>82418 Murnau </a:t>
            </a:r>
          </a:p>
          <a:p>
            <a:r>
              <a:rPr lang="de-DE" sz="1200" dirty="0"/>
              <a:t>Tel:	08841/67699-19 	 </a:t>
            </a:r>
          </a:p>
          <a:p>
            <a:r>
              <a:rPr lang="de-DE" sz="1200" dirty="0"/>
              <a:t>Fax:	08841/67699-20</a:t>
            </a:r>
          </a:p>
          <a:p>
            <a:r>
              <a:rPr lang="de-DE" sz="1200" dirty="0"/>
              <a:t>Email:	toa.nothilfe@web.de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87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Nürnberg - Fürth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645"/>
            <a:ext cx="3717031" cy="298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Treffpunkt e.V.</a:t>
            </a:r>
          </a:p>
          <a:p>
            <a:r>
              <a:rPr lang="de-DE" sz="1200" dirty="0"/>
              <a:t>Fürther Str. 212</a:t>
            </a:r>
          </a:p>
          <a:p>
            <a:r>
              <a:rPr lang="de-DE" sz="1200" dirty="0"/>
              <a:t>90429 Nürnberg</a:t>
            </a:r>
          </a:p>
          <a:p>
            <a:r>
              <a:rPr lang="de-DE" sz="1200" dirty="0"/>
              <a:t>Tel:	09 11/27 47 69-5</a:t>
            </a:r>
          </a:p>
          <a:p>
            <a:r>
              <a:rPr lang="de-DE" sz="1200" dirty="0"/>
              <a:t>Fax:	09 11/27 47 69-3</a:t>
            </a:r>
          </a:p>
          <a:p>
            <a:r>
              <a:rPr lang="de-DE" sz="1200" dirty="0"/>
              <a:t>Email:	toa@treffpunkt-nbg.de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u="sng" dirty="0"/>
          </a:p>
          <a:p>
            <a:endParaRPr lang="de-DE" sz="1200" u="sng" dirty="0"/>
          </a:p>
          <a:p>
            <a:r>
              <a:rPr lang="de-DE" sz="1200" b="1" dirty="0"/>
              <a:t>STEP e.V.</a:t>
            </a:r>
          </a:p>
          <a:p>
            <a:r>
              <a:rPr lang="de-DE" sz="1200" dirty="0"/>
              <a:t>Friedrichstraße 12</a:t>
            </a:r>
          </a:p>
          <a:p>
            <a:r>
              <a:rPr lang="de-DE" sz="1200" dirty="0"/>
              <a:t>91054 Erlangen</a:t>
            </a:r>
          </a:p>
          <a:p>
            <a:r>
              <a:rPr lang="de-DE" sz="1200" dirty="0"/>
              <a:t>Tel:	09131/20 65 38</a:t>
            </a:r>
          </a:p>
          <a:p>
            <a:r>
              <a:rPr lang="de-DE" sz="1200" dirty="0"/>
              <a:t>Fax:	09131/89 84 61</a:t>
            </a:r>
          </a:p>
          <a:p>
            <a:r>
              <a:rPr lang="de-DE" sz="1200" dirty="0"/>
              <a:t>Email:	toa@step-jugendhilfe.de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 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24266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78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24671E7-5857-5899-C284-16FC02B3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096274" cy="486833"/>
          </a:xfrm>
        </p:spPr>
        <p:txBody>
          <a:bodyPr/>
          <a:lstStyle/>
          <a:p>
            <a:r>
              <a:rPr lang="de-DE" dirty="0"/>
              <a:t>Brücke Dachau e.V.  -Stand 06/2023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EC6434-80C9-EB57-A4EB-BF78C009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AC4B91-FB99-798C-3C69-6B58A9F256B2}"/>
              </a:ext>
            </a:extLst>
          </p:cNvPr>
          <p:cNvSpPr txBox="1"/>
          <p:nvPr/>
        </p:nvSpPr>
        <p:spPr>
          <a:xfrm>
            <a:off x="404664" y="1259632"/>
            <a:ext cx="5832648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Arche gGmbH - Kinderarche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Theresienstraße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90762 Fürth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Tel:	0911/23 95 66 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Fax:	0911/23 95 66 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Email:	diana.filipovic@archeggmbh.de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Täter-Opfer-Ausgleich für Jugendliche und Heranwachsende </a:t>
            </a:r>
          </a:p>
        </p:txBody>
      </p:sp>
    </p:spTree>
    <p:extLst>
      <p:ext uri="{BB962C8B-B14F-4D97-AF65-F5344CB8AC3E}">
        <p14:creationId xmlns:p14="http://schemas.microsoft.com/office/powerpoint/2010/main" val="414580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2" y="683568"/>
            <a:ext cx="53285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solidFill>
                  <a:schemeClr val="tx2"/>
                </a:solidFill>
              </a:rPr>
              <a:t>Im Folgenden </a:t>
            </a:r>
            <a:r>
              <a:rPr lang="de-DE" dirty="0"/>
              <a:t>finden Sie eine aktualisierte Übersicht der Landgerichtsbezirke mit den innerhalb der TOA-Landesgruppe Bayern organisierten Fachstellen für außer-gerichtliche Konfliktschlichtung und Täter-Opfer-Ausgleich.</a:t>
            </a:r>
          </a:p>
          <a:p>
            <a:pPr algn="just"/>
            <a:endParaRPr lang="de-DE" dirty="0"/>
          </a:p>
          <a:p>
            <a:pPr algn="just"/>
            <a:r>
              <a:rPr lang="de-DE" dirty="0">
                <a:solidFill>
                  <a:schemeClr val="tx2"/>
                </a:solidFill>
              </a:rPr>
              <a:t>Die TOA-Landesgruppe Bayern </a:t>
            </a:r>
            <a:r>
              <a:rPr lang="de-DE" dirty="0"/>
              <a:t>ist ein Zusammenschluss öffentlicher und freier Träger, die Mediation im Strafverfahren anbieten. Sie unterstützt die Einrichtungen durch einen regelmäßig stattfindenden Praxisaustausch, durch Fortbildungsangebote und in Fragen der Qualitätssicherung.</a:t>
            </a:r>
          </a:p>
          <a:p>
            <a:pPr algn="just"/>
            <a:endParaRPr lang="de-DE" dirty="0"/>
          </a:p>
          <a:p>
            <a:pPr algn="just"/>
            <a:r>
              <a:rPr lang="de-DE" dirty="0">
                <a:solidFill>
                  <a:schemeClr val="tx2"/>
                </a:solidFill>
              </a:rPr>
              <a:t>Die Fachstellen </a:t>
            </a:r>
            <a:r>
              <a:rPr lang="de-DE" dirty="0"/>
              <a:t>für außergerichtliche Konfliktschlichtung und Täter-Opfer-Ausgleich werden in der folgenden Übersicht mit Kontaktdaten und Angebotsstruktur aufgelistet.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168282" cy="492570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</a:p>
        </p:txBody>
      </p:sp>
    </p:spTree>
    <p:extLst>
      <p:ext uri="{BB962C8B-B14F-4D97-AF65-F5344CB8AC3E}">
        <p14:creationId xmlns:p14="http://schemas.microsoft.com/office/powerpoint/2010/main" val="313440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Regensburg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632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415828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Kontakt Regensburg e.V</a:t>
            </a:r>
            <a:r>
              <a:rPr lang="de-DE" sz="1200" dirty="0"/>
              <a:t>.</a:t>
            </a:r>
          </a:p>
          <a:p>
            <a:r>
              <a:rPr lang="de-DE" sz="1200" dirty="0" err="1"/>
              <a:t>Hemauerstr</a:t>
            </a:r>
            <a:r>
              <a:rPr lang="de-DE" sz="1200" dirty="0"/>
              <a:t>. 6</a:t>
            </a:r>
          </a:p>
          <a:p>
            <a:r>
              <a:rPr lang="de-DE" sz="1200" dirty="0"/>
              <a:t>93047 Regensburg</a:t>
            </a:r>
          </a:p>
          <a:p>
            <a:r>
              <a:rPr lang="de-DE" sz="1200" dirty="0"/>
              <a:t>Tel:	0941/56745-80 oder 56745-84</a:t>
            </a:r>
          </a:p>
          <a:p>
            <a:r>
              <a:rPr lang="de-DE" sz="1200" dirty="0"/>
              <a:t>Fax:	0941/56745-82</a:t>
            </a:r>
          </a:p>
          <a:p>
            <a:r>
              <a:rPr lang="de-DE" sz="1200" dirty="0"/>
              <a:t>Email:	xaver.greil@kontakt-regensburg.de</a:t>
            </a:r>
          </a:p>
          <a:p>
            <a:r>
              <a:rPr lang="de-DE" sz="1200" dirty="0"/>
              <a:t>	michael.hiltl@kontakt-regensburg.de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024266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33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Schweinfurt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505"/>
            <a:ext cx="3611880" cy="289864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240290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48680" y="385192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Sozialdienst kath. Frauen e.V. Schweinfurt</a:t>
            </a:r>
          </a:p>
          <a:p>
            <a:r>
              <a:rPr lang="de-DE" sz="1200" dirty="0"/>
              <a:t>Friedrich-Stein-Str.28</a:t>
            </a:r>
          </a:p>
          <a:p>
            <a:r>
              <a:rPr lang="de-DE" sz="1200" dirty="0"/>
              <a:t>97421 Schweinfurt</a:t>
            </a:r>
          </a:p>
          <a:p>
            <a:r>
              <a:rPr lang="de-DE" sz="1200" dirty="0"/>
              <a:t>Tel:	09721/20 95 83</a:t>
            </a:r>
          </a:p>
          <a:p>
            <a:r>
              <a:rPr lang="de-DE" sz="1200" dirty="0"/>
              <a:t>Fax:	09721/20 95 850</a:t>
            </a:r>
          </a:p>
          <a:p>
            <a:r>
              <a:rPr lang="de-DE" sz="1200" dirty="0"/>
              <a:t>Email:	seufert@skf-schweinfurt.de</a:t>
            </a:r>
          </a:p>
          <a:p>
            <a:r>
              <a:rPr lang="de-DE" sz="1200" dirty="0"/>
              <a:t>	kuebler@skf-schweinfurt.de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Jugendlichen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</p:spTree>
    <p:extLst>
      <p:ext uri="{BB962C8B-B14F-4D97-AF65-F5344CB8AC3E}">
        <p14:creationId xmlns:p14="http://schemas.microsoft.com/office/powerpoint/2010/main" val="345284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Traunstein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050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Fachstelle für TOA</a:t>
            </a:r>
          </a:p>
          <a:p>
            <a:r>
              <a:rPr lang="de-DE" sz="1200" dirty="0"/>
              <a:t>Diakonisches Werk Traunstein</a:t>
            </a:r>
          </a:p>
          <a:p>
            <a:r>
              <a:rPr lang="de-DE" sz="1200" dirty="0"/>
              <a:t>Martin-Luther Platz 4</a:t>
            </a:r>
          </a:p>
          <a:p>
            <a:r>
              <a:rPr lang="de-DE" sz="1200" dirty="0"/>
              <a:t>83278 Traunstein</a:t>
            </a:r>
          </a:p>
          <a:p>
            <a:r>
              <a:rPr lang="de-DE" sz="1200" dirty="0"/>
              <a:t>Tel:	0861/989 82 19</a:t>
            </a:r>
          </a:p>
          <a:p>
            <a:r>
              <a:rPr lang="de-DE" sz="1200" dirty="0"/>
              <a:t>Fax:	0861/989 82 40</a:t>
            </a:r>
          </a:p>
          <a:p>
            <a:r>
              <a:rPr lang="de-DE" sz="1200" dirty="0"/>
              <a:t>Email:	toa.graf@diakonie-traunstein.de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24266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909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Würzburg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340932"/>
            <a:ext cx="4001231" cy="32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8680" y="3995350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="1" dirty="0"/>
          </a:p>
          <a:p>
            <a:endParaRPr lang="de-DE" sz="1200" b="1" dirty="0"/>
          </a:p>
          <a:p>
            <a:r>
              <a:rPr lang="de-DE" sz="1200" b="1" dirty="0"/>
              <a:t>AWO </a:t>
            </a:r>
            <a:r>
              <a:rPr lang="de-DE" sz="1200" b="1" dirty="0" err="1"/>
              <a:t>FamilyPower</a:t>
            </a:r>
            <a:endParaRPr lang="de-DE" sz="1200" b="1" dirty="0"/>
          </a:p>
          <a:p>
            <a:r>
              <a:rPr lang="de-DE" sz="1200" dirty="0" err="1"/>
              <a:t>Eichendorffstr</a:t>
            </a:r>
            <a:r>
              <a:rPr lang="de-DE" sz="1200" dirty="0"/>
              <a:t>. 16</a:t>
            </a:r>
          </a:p>
          <a:p>
            <a:r>
              <a:rPr lang="de-DE" sz="1200" dirty="0"/>
              <a:t>97072 Würzburg</a:t>
            </a:r>
          </a:p>
          <a:p>
            <a:r>
              <a:rPr lang="de-DE" sz="1200" dirty="0"/>
              <a:t>Tel:	0931/35 92 08 65</a:t>
            </a:r>
          </a:p>
          <a:p>
            <a:r>
              <a:rPr lang="de-DE" sz="1200" dirty="0"/>
              <a:t>Email:	beratungsstelle@awo-unterfranken.de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b="1" dirty="0"/>
              <a:t>Diakonie Evangelisches Beratungszentrum  Würzburg</a:t>
            </a:r>
          </a:p>
          <a:p>
            <a:r>
              <a:rPr lang="de-DE" sz="1200" dirty="0"/>
              <a:t>Stephanstr. 8</a:t>
            </a:r>
          </a:p>
          <a:p>
            <a:r>
              <a:rPr lang="de-DE" sz="1200" dirty="0"/>
              <a:t>97070 Würzburg</a:t>
            </a:r>
          </a:p>
          <a:p>
            <a:r>
              <a:rPr lang="de-DE" sz="1200" dirty="0"/>
              <a:t>Tel:	0931/305010</a:t>
            </a:r>
          </a:p>
          <a:p>
            <a:r>
              <a:rPr lang="de-DE" sz="1200" dirty="0"/>
              <a:t>Fax:	0931/3050130</a:t>
            </a:r>
          </a:p>
          <a:p>
            <a:r>
              <a:rPr lang="de-DE" sz="1200" dirty="0"/>
              <a:t>Email:	ebz@diakonie-wuerzburg.de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280824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</a:t>
            </a:r>
            <a:r>
              <a:rPr lang="de-DE">
                <a:sym typeface="Symbol"/>
              </a:rPr>
              <a:t>Stand 0</a:t>
            </a:r>
            <a:r>
              <a:rPr lang="de-DE" dirty="0">
                <a:sym typeface="Symbol"/>
              </a:rPr>
              <a:t>6</a:t>
            </a:r>
            <a:r>
              <a:rPr lang="de-DE">
                <a:sym typeface="Symbol"/>
              </a:rPr>
              <a:t>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29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8680" y="539555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Landgerichtsbezirke mit Fachstellen der Täter-Opfer-Ausgleich Landesgruppe Bayern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5138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471360"/>
            <a:ext cx="6453336" cy="62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3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Landgerichtsbezirke Bayerns: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1200" dirty="0"/>
              <a:t>Amberg		keine Fachstelle (TOA-LAG Bayern) </a:t>
            </a:r>
          </a:p>
          <a:p>
            <a:r>
              <a:rPr lang="de-DE" sz="1200" dirty="0"/>
              <a:t>Ansbach		S. 5</a:t>
            </a:r>
          </a:p>
          <a:p>
            <a:r>
              <a:rPr lang="de-DE" sz="1200" dirty="0"/>
              <a:t>Aschaffenburg	S. 6</a:t>
            </a:r>
          </a:p>
          <a:p>
            <a:r>
              <a:rPr lang="de-DE" sz="1200" dirty="0"/>
              <a:t>Augsburg		S. 7,8</a:t>
            </a:r>
          </a:p>
          <a:p>
            <a:r>
              <a:rPr lang="de-DE" sz="1200" dirty="0"/>
              <a:t>Bamberg		S. 9</a:t>
            </a:r>
          </a:p>
          <a:p>
            <a:r>
              <a:rPr lang="de-DE" sz="1200" dirty="0"/>
              <a:t>Bayreuth		S. 10</a:t>
            </a:r>
          </a:p>
          <a:p>
            <a:r>
              <a:rPr lang="de-DE" sz="1200" dirty="0"/>
              <a:t>Coburg		keine Fachstelle (TOA-LAG Bayern) </a:t>
            </a:r>
          </a:p>
          <a:p>
            <a:r>
              <a:rPr lang="de-DE" sz="1200" dirty="0"/>
              <a:t>Deggendorf		keine Fachstelle (TOA-LAG Bayern) </a:t>
            </a:r>
          </a:p>
          <a:p>
            <a:r>
              <a:rPr lang="de-DE" sz="1200" dirty="0"/>
              <a:t>Hof		keine Fachstelle (TOA-LAG Bayern) </a:t>
            </a:r>
          </a:p>
          <a:p>
            <a:r>
              <a:rPr lang="de-DE" sz="1200" dirty="0"/>
              <a:t>Ingolstadt		S. 11</a:t>
            </a:r>
          </a:p>
          <a:p>
            <a:r>
              <a:rPr lang="de-DE" sz="1200" dirty="0"/>
              <a:t>Kempten		keine Fachstelle (TOA-LAG Bayern) </a:t>
            </a:r>
          </a:p>
          <a:p>
            <a:r>
              <a:rPr lang="de-DE" sz="1200" dirty="0"/>
              <a:t>Landshut		S. 12,13</a:t>
            </a:r>
          </a:p>
          <a:p>
            <a:r>
              <a:rPr lang="de-DE" sz="1200" dirty="0"/>
              <a:t>Memmingen	keine Fachstelle (TOA-LAG Bayern) </a:t>
            </a:r>
          </a:p>
          <a:p>
            <a:r>
              <a:rPr lang="de-DE" sz="1200" dirty="0"/>
              <a:t>München I		S. 14,15</a:t>
            </a:r>
          </a:p>
          <a:p>
            <a:r>
              <a:rPr lang="de-DE" sz="1200" dirty="0"/>
              <a:t>München II		S. 16,17</a:t>
            </a:r>
          </a:p>
          <a:p>
            <a:r>
              <a:rPr lang="de-DE" sz="1200" dirty="0"/>
              <a:t>Nürnberg – Fürth	S. 18</a:t>
            </a:r>
          </a:p>
          <a:p>
            <a:r>
              <a:rPr lang="de-DE" sz="1200" dirty="0"/>
              <a:t>Passau 		keine Fachstelle (TOA-LAG Bayern) </a:t>
            </a:r>
          </a:p>
          <a:p>
            <a:r>
              <a:rPr lang="de-DE" sz="1200" dirty="0"/>
              <a:t>Regensburg		S. 19</a:t>
            </a:r>
          </a:p>
          <a:p>
            <a:r>
              <a:rPr lang="de-DE" sz="1200" dirty="0"/>
              <a:t>Schweinfurt		S. 20</a:t>
            </a:r>
          </a:p>
          <a:p>
            <a:r>
              <a:rPr lang="de-DE" sz="1200" dirty="0"/>
              <a:t>Traunstein		S. 21</a:t>
            </a:r>
          </a:p>
          <a:p>
            <a:r>
              <a:rPr lang="de-DE" sz="1200" dirty="0"/>
              <a:t>Weiden </a:t>
            </a:r>
            <a:r>
              <a:rPr lang="de-DE" sz="1200" dirty="0" err="1"/>
              <a:t>i.d</a:t>
            </a:r>
            <a:r>
              <a:rPr lang="de-DE" sz="1200" dirty="0"/>
              <a:t>. </a:t>
            </a:r>
            <a:r>
              <a:rPr lang="de-DE" sz="1200" dirty="0" err="1"/>
              <a:t>Opf</a:t>
            </a:r>
            <a:r>
              <a:rPr lang="de-DE" sz="1200" dirty="0"/>
              <a:t>.	keine Fachstelle (TOA-LAG Bayern) </a:t>
            </a:r>
          </a:p>
          <a:p>
            <a:r>
              <a:rPr lang="de-DE" sz="1200" dirty="0"/>
              <a:t>Würzburg		S. 22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88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Ansbach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932"/>
            <a:ext cx="3611880" cy="28986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8680" y="385192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TEAM TOA </a:t>
            </a:r>
            <a:r>
              <a:rPr lang="de-DE" sz="1200" b="1" dirty="0" err="1"/>
              <a:t>Straffälligenhilfe</a:t>
            </a:r>
            <a:r>
              <a:rPr lang="de-DE" sz="1200" b="1" dirty="0"/>
              <a:t> – </a:t>
            </a:r>
          </a:p>
          <a:p>
            <a:r>
              <a:rPr lang="de-DE" sz="1200" b="1" dirty="0"/>
              <a:t>Netzwerk im Landgerichtsbezirk Ansbach e.V</a:t>
            </a:r>
            <a:r>
              <a:rPr lang="de-DE" sz="1200" dirty="0"/>
              <a:t>.</a:t>
            </a:r>
          </a:p>
          <a:p>
            <a:r>
              <a:rPr lang="de-DE" sz="1200" dirty="0" err="1"/>
              <a:t>Schernberg</a:t>
            </a:r>
            <a:r>
              <a:rPr lang="de-DE" sz="1200" dirty="0"/>
              <a:t> 28 </a:t>
            </a:r>
          </a:p>
          <a:p>
            <a:r>
              <a:rPr lang="de-DE" sz="1200" dirty="0"/>
              <a:t>91567 </a:t>
            </a:r>
            <a:r>
              <a:rPr lang="de-DE" sz="1200" dirty="0" err="1"/>
              <a:t>Herrieden</a:t>
            </a:r>
            <a:endParaRPr lang="de-DE" sz="1200" dirty="0"/>
          </a:p>
          <a:p>
            <a:r>
              <a:rPr lang="de-DE" sz="1200" dirty="0"/>
              <a:t>Tel:	09825/27 29 729  oder 01525/24 57 047</a:t>
            </a:r>
          </a:p>
          <a:p>
            <a:r>
              <a:rPr lang="de-DE" sz="1200" dirty="0"/>
              <a:t>Fax:	03212/77 51 963</a:t>
            </a:r>
          </a:p>
          <a:p>
            <a:r>
              <a:rPr lang="de-DE" sz="1200" dirty="0"/>
              <a:t>Email:	toa@straffaelligenhilfe-ansbach.de</a:t>
            </a:r>
          </a:p>
          <a:p>
            <a:endParaRPr lang="de-DE" sz="1200" u="sng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1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Aschaffenburg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932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Hilfe zur Selbsthilfe e.V.</a:t>
            </a:r>
          </a:p>
          <a:p>
            <a:r>
              <a:rPr lang="de-DE" sz="1200" dirty="0" err="1"/>
              <a:t>Goldbacher</a:t>
            </a:r>
            <a:r>
              <a:rPr lang="de-DE" sz="1200" dirty="0"/>
              <a:t> Str. 39</a:t>
            </a:r>
          </a:p>
          <a:p>
            <a:r>
              <a:rPr lang="de-DE" sz="1200" dirty="0"/>
              <a:t>63739 Aschaffenburg</a:t>
            </a:r>
          </a:p>
          <a:p>
            <a:r>
              <a:rPr lang="de-DE" sz="1200" dirty="0"/>
              <a:t>Tel:	06021/29 135</a:t>
            </a:r>
          </a:p>
          <a:p>
            <a:r>
              <a:rPr lang="de-DE" sz="1200" dirty="0"/>
              <a:t>Fax:	06021/29 150</a:t>
            </a:r>
          </a:p>
          <a:p>
            <a:r>
              <a:rPr lang="de-DE" sz="1200" dirty="0"/>
              <a:t>Email:	TOA@hilfe-zur-selbsthilfe-ab.de</a:t>
            </a:r>
            <a:endParaRPr lang="de-DE" sz="1200" u="sng" dirty="0"/>
          </a:p>
          <a:p>
            <a:endParaRPr lang="de-DE" sz="1200" u="sng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72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Augsburg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09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995936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Diakonisches Werk Augsburg</a:t>
            </a:r>
          </a:p>
          <a:p>
            <a:r>
              <a:rPr lang="de-DE" sz="1200" dirty="0"/>
              <a:t>Evangelische Beratungsstelle Täter-Opfer-Ausgleich</a:t>
            </a:r>
          </a:p>
          <a:p>
            <a:r>
              <a:rPr lang="de-DE" sz="1200" dirty="0"/>
              <a:t>Oberbürgermeister-Dreifuß-Straße 1</a:t>
            </a:r>
          </a:p>
          <a:p>
            <a:r>
              <a:rPr lang="de-DE" sz="1200" dirty="0"/>
              <a:t>86153 Augsburg</a:t>
            </a:r>
          </a:p>
          <a:p>
            <a:r>
              <a:rPr lang="de-DE" sz="1200" dirty="0"/>
              <a:t>Tel:	0821/450 19 3242</a:t>
            </a:r>
          </a:p>
          <a:p>
            <a:r>
              <a:rPr lang="de-DE" sz="1200" dirty="0"/>
              <a:t>Fax:	0821/59 776-11</a:t>
            </a:r>
          </a:p>
          <a:p>
            <a:r>
              <a:rPr lang="de-DE" sz="1200" dirty="0"/>
              <a:t>E-Mail:	riedl.m@diakonie-augsburg.de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SKM Augsburg</a:t>
            </a:r>
          </a:p>
          <a:p>
            <a:r>
              <a:rPr lang="de-DE" sz="1200" dirty="0"/>
              <a:t>Kath. Verband für soziale Dienste e. V.</a:t>
            </a:r>
          </a:p>
          <a:p>
            <a:r>
              <a:rPr lang="de-DE" sz="1200" dirty="0"/>
              <a:t>Büro: Stettiner Str. 7, 86167 Augsburg</a:t>
            </a:r>
          </a:p>
          <a:p>
            <a:r>
              <a:rPr lang="de-DE" sz="1200" dirty="0"/>
              <a:t>Postanschrift: Klinkertorstr. 12, 86152 Augsburg</a:t>
            </a:r>
          </a:p>
          <a:p>
            <a:r>
              <a:rPr lang="de-DE" sz="1200" dirty="0"/>
              <a:t>Tel:	0821/45 08 22-22</a:t>
            </a:r>
          </a:p>
          <a:p>
            <a:r>
              <a:rPr lang="de-DE" sz="1200" dirty="0"/>
              <a:t>Fax:	0821/45 08 22-30</a:t>
            </a:r>
          </a:p>
          <a:p>
            <a:r>
              <a:rPr lang="de-DE" sz="1200" dirty="0"/>
              <a:t>Email:	toa@skm-augsburg.de 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8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024266" cy="486833"/>
          </a:xfrm>
        </p:spPr>
        <p:txBody>
          <a:bodyPr/>
          <a:lstStyle/>
          <a:p>
            <a:r>
              <a:rPr lang="de-DE" dirty="0">
                <a:sym typeface="Symbol"/>
              </a:rPr>
              <a:t> </a:t>
            </a:r>
            <a:r>
              <a:rPr lang="de-DE" dirty="0"/>
              <a:t>Brücke Dachau e.V. - Stand 06/2023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8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48680" y="971600"/>
            <a:ext cx="5760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1200" dirty="0"/>
          </a:p>
          <a:p>
            <a:r>
              <a:rPr lang="de-DE" sz="1200" b="1" dirty="0"/>
              <a:t>Brücke e.V. Augsburg / Außenstelle Landsberg am Lech</a:t>
            </a:r>
          </a:p>
          <a:p>
            <a:r>
              <a:rPr lang="de-DE" sz="1200" dirty="0"/>
              <a:t>Gesundbrunnenstraße 3</a:t>
            </a:r>
          </a:p>
          <a:p>
            <a:r>
              <a:rPr lang="de-DE" sz="1200" dirty="0"/>
              <a:t>86152 Augsburg</a:t>
            </a:r>
          </a:p>
          <a:p>
            <a:r>
              <a:rPr lang="de-DE" sz="1200" dirty="0"/>
              <a:t>Tel:	0821 / 455 4000</a:t>
            </a:r>
          </a:p>
          <a:p>
            <a:r>
              <a:rPr lang="de-DE" sz="1200" dirty="0"/>
              <a:t>Fax:	0821 / 455 40010</a:t>
            </a:r>
          </a:p>
          <a:p>
            <a:r>
              <a:rPr lang="de-DE" sz="1200" dirty="0"/>
              <a:t>Email:	info@bruecke-augsburg.de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0490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Bamberg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932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779912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Verein für Jugendhilfe e.V. Bamberg</a:t>
            </a:r>
          </a:p>
          <a:p>
            <a:r>
              <a:rPr lang="de-DE" sz="1200" dirty="0"/>
              <a:t>Magazinstr. 2 d</a:t>
            </a:r>
          </a:p>
          <a:p>
            <a:r>
              <a:rPr lang="de-DE" sz="1200" dirty="0"/>
              <a:t>96052 Bamberg </a:t>
            </a:r>
          </a:p>
          <a:p>
            <a:r>
              <a:rPr lang="de-DE" sz="1200" dirty="0"/>
              <a:t>Tel:	0951 / 27 984</a:t>
            </a:r>
          </a:p>
          <a:p>
            <a:r>
              <a:rPr lang="de-DE" sz="1200" dirty="0"/>
              <a:t>Fax:	0951 / 20 80 828</a:t>
            </a:r>
          </a:p>
          <a:p>
            <a:r>
              <a:rPr lang="de-DE" sz="1200" dirty="0"/>
              <a:t>Email:	info@jugendhilfe-bamberg.de</a:t>
            </a:r>
          </a:p>
          <a:p>
            <a:endParaRPr lang="de-DE" sz="1200" u="sng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85454" y="8543926"/>
            <a:ext cx="3725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48680" y="5580112"/>
            <a:ext cx="58326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Sozialdienst katholischer Frauen e.V. Schweinfurt</a:t>
            </a:r>
          </a:p>
          <a:p>
            <a:r>
              <a:rPr lang="de-DE" sz="1200" dirty="0"/>
              <a:t>Friedrich-Stein-Str. 28</a:t>
            </a:r>
          </a:p>
          <a:p>
            <a:r>
              <a:rPr lang="de-DE" sz="1200" dirty="0"/>
              <a:t>97421 Schweinfurt</a:t>
            </a:r>
          </a:p>
          <a:p>
            <a:endParaRPr lang="de-DE" sz="1200" dirty="0"/>
          </a:p>
          <a:p>
            <a:r>
              <a:rPr lang="de-DE" sz="1200" u="sng" dirty="0"/>
              <a:t>Außenstelle Haßfurt / </a:t>
            </a:r>
            <a:r>
              <a:rPr lang="de-DE" sz="1200" u="sng" dirty="0" err="1"/>
              <a:t>Haßberge</a:t>
            </a:r>
            <a:endParaRPr lang="de-DE" sz="1200" u="sng" dirty="0"/>
          </a:p>
          <a:p>
            <a:r>
              <a:rPr lang="de-DE" sz="1200" dirty="0"/>
              <a:t>Fuchsgasse 5</a:t>
            </a:r>
          </a:p>
          <a:p>
            <a:r>
              <a:rPr lang="de-DE" sz="1200" dirty="0"/>
              <a:t>97437 Haßfurt</a:t>
            </a:r>
          </a:p>
          <a:p>
            <a:r>
              <a:rPr lang="de-DE" sz="1200" dirty="0"/>
              <a:t>Tel:	09521 / 64411</a:t>
            </a:r>
          </a:p>
          <a:p>
            <a:r>
              <a:rPr lang="de-DE" sz="1200" dirty="0"/>
              <a:t>Fax:	09521 / 951917</a:t>
            </a:r>
          </a:p>
          <a:p>
            <a:r>
              <a:rPr lang="de-DE" sz="1200" dirty="0"/>
              <a:t>Email:	stuehler-aikharia@skf-schweinfurt.de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</p:spTree>
    <p:extLst>
      <p:ext uri="{BB962C8B-B14F-4D97-AF65-F5344CB8AC3E}">
        <p14:creationId xmlns:p14="http://schemas.microsoft.com/office/powerpoint/2010/main" val="3425974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1673</Words>
  <Application>Microsoft Office PowerPoint</Application>
  <PresentationFormat>Bildschirmpräsentation (4:3)</PresentationFormat>
  <Paragraphs>381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Calibri</vt:lpstr>
      <vt:lpstr>Lucida Sans Unicode</vt:lpstr>
      <vt:lpstr>Verdana</vt:lpstr>
      <vt:lpstr>Wingdings</vt:lpstr>
      <vt:lpstr>Wingdings 2</vt:lpstr>
      <vt:lpstr>Wingdings 3</vt:lpstr>
      <vt:lpstr>Deimos</vt:lpstr>
      <vt:lpstr>Die Fachstellen  der  Täter-Opfer-Ausgleich Landesgruppe Bayern   Eine Übersicht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DFachstellen für außergerichtliche Konfliktschlichtung und Täter-Opfer-Ausgleich der LAG Bayern –  Eine Übersicht</dc:title>
  <dc:creator>Carolin Wagner</dc:creator>
  <cp:lastModifiedBy>Carolin Wagner</cp:lastModifiedBy>
  <cp:revision>128</cp:revision>
  <cp:lastPrinted>2017-11-20T09:48:06Z</cp:lastPrinted>
  <dcterms:created xsi:type="dcterms:W3CDTF">2016-08-31T09:54:41Z</dcterms:created>
  <dcterms:modified xsi:type="dcterms:W3CDTF">2023-09-07T07:59:59Z</dcterms:modified>
</cp:coreProperties>
</file>