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7"/>
  </p:notesMasterIdLst>
  <p:sldIdLst>
    <p:sldId id="256" r:id="rId2"/>
    <p:sldId id="257" r:id="rId3"/>
    <p:sldId id="258" r:id="rId4"/>
    <p:sldId id="271" r:id="rId5"/>
    <p:sldId id="265" r:id="rId6"/>
    <p:sldId id="266" r:id="rId7"/>
    <p:sldId id="267" r:id="rId8"/>
    <p:sldId id="284" r:id="rId9"/>
    <p:sldId id="268" r:id="rId10"/>
    <p:sldId id="282" r:id="rId11"/>
    <p:sldId id="269" r:id="rId12"/>
    <p:sldId id="288" r:id="rId13"/>
    <p:sldId id="270" r:id="rId14"/>
    <p:sldId id="285" r:id="rId15"/>
    <p:sldId id="272" r:id="rId16"/>
    <p:sldId id="273" r:id="rId17"/>
    <p:sldId id="274" r:id="rId18"/>
    <p:sldId id="275" r:id="rId19"/>
    <p:sldId id="276" r:id="rId20"/>
    <p:sldId id="286" r:id="rId21"/>
    <p:sldId id="278" r:id="rId22"/>
    <p:sldId id="279" r:id="rId23"/>
    <p:sldId id="280" r:id="rId24"/>
    <p:sldId id="281" r:id="rId25"/>
    <p:sldId id="287" r:id="rId26"/>
  </p:sldIdLst>
  <p:sldSz cx="6858000" cy="9144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2045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967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967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245FBCD3-9092-4EDD-A289-96F7CC8632B5}" type="datetimeFigureOut">
              <a:rPr lang="de-DE" smtClean="0"/>
              <a:t>14.03.2024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606" y="4715629"/>
            <a:ext cx="5438464" cy="4467939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4958" cy="496966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098" y="9429671"/>
            <a:ext cx="2944958" cy="496966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E67C8115-6B06-4EFB-B519-FBC71A2A6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44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ECACF5-1C0B-4573-8E3D-63D1070B80E6}" type="datetime1">
              <a:rPr lang="de-DE" smtClean="0"/>
              <a:t>14.03.2024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de-DE"/>
              <a:t>Brücke Dachau e.V.  - Stand 11/2016</a:t>
            </a: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BAA9-86A1-43E4-9472-A643B93A53CE}" type="datetime1">
              <a:rPr lang="de-DE" smtClean="0"/>
              <a:t>14.03.2024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FA4D-18E9-46D9-802F-A42B0B4675E9}" type="datetime1">
              <a:rPr lang="de-DE" smtClean="0"/>
              <a:t>14.03.2024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6B88-7F56-4B08-813F-F47180AC7CE7}" type="datetime1">
              <a:rPr lang="de-DE" smtClean="0"/>
              <a:t>14.03.2024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B19C-3760-48A7-998D-50A07AAF6CCA}" type="datetime1">
              <a:rPr lang="de-DE" smtClean="0"/>
              <a:t>14.03.2024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5F908-76A8-40C6-A087-7B5158A32C7C}" type="datetime1">
              <a:rPr lang="de-DE" smtClean="0"/>
              <a:t>14.03.2024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3E35-0D8E-43BD-AC1E-AD612C724C00}" type="datetime1">
              <a:rPr lang="de-DE" smtClean="0"/>
              <a:t>14.03.2024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B6CB-0653-42E1-9314-E01F7AF6793E}" type="datetime1">
              <a:rPr lang="de-DE" smtClean="0"/>
              <a:t>14.03.2024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27EB-F980-42FA-BDE2-2EE945E05CF0}" type="datetime1">
              <a:rPr lang="de-DE" smtClean="0"/>
              <a:t>14.03.2024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/>
          <a:p>
            <a:fld id="{EBFC6B5C-C447-4F02-A5C3-CCC2841A90FF}" type="datetime1">
              <a:rPr lang="de-DE" smtClean="0"/>
              <a:t>14.03.2024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D68D1B-7D2D-4512-8D08-718F928F52AA}" type="datetime1">
              <a:rPr lang="de-DE" smtClean="0"/>
              <a:t>14.03.2024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de-DE"/>
              <a:t>Brücke Dachau e.V.  - Stand 11/2016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342900" y="1975105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E21A3E-E5AC-4A97-9E7E-CCF29523FFE8}" type="datetime1">
              <a:rPr lang="de-DE" smtClean="0"/>
              <a:t>14.03.2024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3285054" y="8543926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de-DE"/>
              <a:t>Brücke Dachau e.V.  - Stand 11/2016</a:t>
            </a: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6485454" y="8543926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>
                <a:latin typeface="+mn-lt"/>
              </a:rPr>
              <a:t>Die Fachstellen </a:t>
            </a:r>
            <a:br>
              <a:rPr lang="de-DE" sz="4000" dirty="0">
                <a:latin typeface="+mn-lt"/>
              </a:rPr>
            </a:br>
            <a:r>
              <a:rPr lang="de-DE" sz="4000" dirty="0">
                <a:latin typeface="+mn-lt"/>
              </a:rPr>
              <a:t>der</a:t>
            </a:r>
            <a:br>
              <a:rPr lang="de-DE" sz="4000" dirty="0">
                <a:latin typeface="+mn-lt"/>
              </a:rPr>
            </a:br>
            <a:r>
              <a:rPr lang="de-DE" sz="4000" dirty="0">
                <a:latin typeface="+mn-lt"/>
              </a:rPr>
              <a:t> Täter-Opfer-Ausgleich Landesgruppe Bayern </a:t>
            </a:r>
            <a:br>
              <a:rPr lang="de-DE" sz="4000" dirty="0">
                <a:latin typeface="+mn-lt"/>
              </a:rPr>
            </a:br>
            <a:br>
              <a:rPr lang="de-DE" sz="4000" dirty="0">
                <a:latin typeface="+mn-lt"/>
              </a:rPr>
            </a:br>
            <a:r>
              <a:rPr lang="de-DE" sz="4000" dirty="0">
                <a:latin typeface="+mn-lt"/>
              </a:rPr>
              <a:t>Eine Übersicht </a:t>
            </a:r>
            <a:br>
              <a:rPr lang="de-DE" sz="4000" dirty="0"/>
            </a:br>
            <a:endParaRPr lang="de-DE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/>
              <a:t>Erstellt für das </a:t>
            </a:r>
          </a:p>
          <a:p>
            <a:r>
              <a:rPr lang="de-DE" dirty="0"/>
              <a:t>Bayerische Staatsministerium für Justiz</a:t>
            </a:r>
          </a:p>
          <a:p>
            <a:endParaRPr lang="de-DE" dirty="0"/>
          </a:p>
          <a:p>
            <a:r>
              <a:rPr lang="de-DE" dirty="0"/>
              <a:t>von der</a:t>
            </a:r>
          </a:p>
          <a:p>
            <a:r>
              <a:rPr lang="de-DE" dirty="0"/>
              <a:t>Brücke Dachau e.V.</a:t>
            </a:r>
          </a:p>
          <a:p>
            <a:r>
              <a:rPr lang="de-DE" dirty="0"/>
              <a:t>für die TOA – Landesgruppe Bayern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29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285054" y="8604448"/>
            <a:ext cx="3024266" cy="426311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01/2024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48680" y="971600"/>
            <a:ext cx="576064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Bayreuth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1200" b="1" dirty="0"/>
              <a:t>Fähre e.V. </a:t>
            </a:r>
          </a:p>
          <a:p>
            <a:r>
              <a:rPr lang="de-DE" sz="1200" dirty="0"/>
              <a:t>Josephsplatz 4</a:t>
            </a:r>
          </a:p>
          <a:p>
            <a:r>
              <a:rPr lang="de-DE" sz="1200" dirty="0"/>
              <a:t>95444 Bayreuth</a:t>
            </a:r>
          </a:p>
          <a:p>
            <a:r>
              <a:rPr lang="de-DE" sz="1200" dirty="0"/>
              <a:t>Tel:	0921/ 58 193</a:t>
            </a:r>
          </a:p>
          <a:p>
            <a:r>
              <a:rPr lang="de-DE" sz="1200" dirty="0"/>
              <a:t>Fax:	0921/ 56 06 838</a:t>
            </a:r>
          </a:p>
          <a:p>
            <a:r>
              <a:rPr lang="de-DE" sz="1200" dirty="0"/>
              <a:t>Email:	info@faehre-bayreuth.de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" y="1367111"/>
            <a:ext cx="4013036" cy="31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09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Ingolstadt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" y="1346453"/>
            <a:ext cx="3611880" cy="28986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3851920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Verein Jugendhilfe Region 10 e.V</a:t>
            </a:r>
            <a:r>
              <a:rPr lang="de-DE" sz="1200" dirty="0"/>
              <a:t>.  </a:t>
            </a:r>
          </a:p>
          <a:p>
            <a:r>
              <a:rPr lang="de-DE" sz="1200" dirty="0"/>
              <a:t>Milchstraße 17</a:t>
            </a:r>
          </a:p>
          <a:p>
            <a:r>
              <a:rPr lang="de-DE" sz="1200" dirty="0"/>
              <a:t>85049 Ingolstadt </a:t>
            </a:r>
          </a:p>
          <a:p>
            <a:r>
              <a:rPr lang="de-DE" sz="1200" dirty="0"/>
              <a:t>Tel:	0841/9312739</a:t>
            </a:r>
          </a:p>
          <a:p>
            <a:r>
              <a:rPr lang="de-DE" sz="1200" dirty="0"/>
              <a:t>Fax:	0841/9312644</a:t>
            </a:r>
          </a:p>
          <a:p>
            <a:r>
              <a:rPr lang="de-DE" sz="1200" dirty="0"/>
              <a:t>Email:	verein.jugendhilfe@web.de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604448"/>
            <a:ext cx="3168282" cy="426311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01/2024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2121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64EA7EF-DB80-AE72-6894-6CAD71850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54" y="899592"/>
            <a:ext cx="6172200" cy="7114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solidFill>
                  <a:prstClr val="black"/>
                </a:solidFill>
                <a:latin typeface="Lucida Sans Unicode"/>
              </a:rPr>
              <a:t>Kempten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>
              <a:solidFill>
                <a:prstClr val="black"/>
              </a:solidFill>
              <a:latin typeface="Lucida Sans Unicod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>
              <a:solidFill>
                <a:prstClr val="black"/>
              </a:solidFill>
              <a:latin typeface="Lucida Sans Unicod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>
              <a:solidFill>
                <a:prstClr val="black"/>
              </a:solidFill>
              <a:latin typeface="Lucida Sans Unicod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>
              <a:solidFill>
                <a:prstClr val="black"/>
              </a:solidFill>
              <a:latin typeface="Lucida Sans Unicod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>
              <a:solidFill>
                <a:prstClr val="black"/>
              </a:solidFill>
              <a:latin typeface="Lucida Sans Unicod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>
              <a:solidFill>
                <a:prstClr val="black"/>
              </a:solidFill>
              <a:latin typeface="Lucida Sans Unicod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>
              <a:solidFill>
                <a:prstClr val="black"/>
              </a:solidFill>
              <a:latin typeface="Lucida Sans Unicod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Landratsamt Ostallgäu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Jugendamt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prstClr val="black"/>
                </a:solidFill>
                <a:latin typeface="Lucida Sans Unicode"/>
              </a:rPr>
              <a:t>Schwabenstraße 11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87616 Marktoberdorf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Tel:	08342/911 537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Fax:	08342/911 501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Email:	christa.schorer@lra-oal.bayern.de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Täter-Opfer-Ausgleich für Jugendliche und Heranwachsende </a:t>
            </a:r>
          </a:p>
          <a:p>
            <a:pPr marL="109728" indent="0">
              <a:buNone/>
            </a:pPr>
            <a:endParaRPr lang="de-DE" sz="18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13ECD0A-180A-DEF1-AC96-F4457355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2808242" cy="486833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01/2024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ABB630-C843-1D8B-E827-E37FB42C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BBDB2F9-F5BB-D20C-250C-7E61B647D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54" y="1475656"/>
            <a:ext cx="2819792" cy="226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70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Landshut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" y="1313197"/>
            <a:ext cx="3611880" cy="289864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48680" y="3563888"/>
            <a:ext cx="57606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Stadt Landshut</a:t>
            </a:r>
          </a:p>
          <a:p>
            <a:r>
              <a:rPr lang="de-DE" sz="1200" dirty="0"/>
              <a:t>Jugendamt</a:t>
            </a:r>
          </a:p>
          <a:p>
            <a:r>
              <a:rPr lang="de-DE" sz="1200" dirty="0"/>
              <a:t>Luitpoldstr. 29b</a:t>
            </a:r>
          </a:p>
          <a:p>
            <a:r>
              <a:rPr lang="de-DE" sz="1200" dirty="0"/>
              <a:t>84034 Landshut</a:t>
            </a:r>
          </a:p>
          <a:p>
            <a:r>
              <a:rPr lang="de-DE" sz="1200" dirty="0"/>
              <a:t>Tel:	0871/88-2342 oder 88-2343</a:t>
            </a:r>
          </a:p>
          <a:p>
            <a:r>
              <a:rPr lang="de-DE" sz="1200" dirty="0"/>
              <a:t>Fax:	0871/88 2301</a:t>
            </a:r>
          </a:p>
          <a:p>
            <a:r>
              <a:rPr lang="de-DE" sz="1200" dirty="0"/>
              <a:t>Email:	sabine.kolbeck@landshut.de</a:t>
            </a:r>
          </a:p>
          <a:p>
            <a:pPr lvl="1"/>
            <a:r>
              <a:rPr lang="de-DE" sz="1200" dirty="0"/>
              <a:t>	andrea.just@landshut.de</a:t>
            </a:r>
          </a:p>
          <a:p>
            <a:pPr lvl="1"/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r>
              <a:rPr lang="de-DE" sz="1200" b="1" dirty="0"/>
              <a:t>Brücke Erding e.V. </a:t>
            </a:r>
          </a:p>
          <a:p>
            <a:r>
              <a:rPr lang="de-DE" sz="1200" dirty="0" err="1"/>
              <a:t>Roßmayrgasse</a:t>
            </a:r>
            <a:r>
              <a:rPr lang="de-DE" sz="1200" dirty="0"/>
              <a:t> 9 ½</a:t>
            </a:r>
          </a:p>
          <a:p>
            <a:r>
              <a:rPr lang="en-US" sz="1200" dirty="0"/>
              <a:t>85435 </a:t>
            </a:r>
            <a:r>
              <a:rPr lang="en-US" sz="1200" dirty="0" err="1"/>
              <a:t>Erding</a:t>
            </a:r>
            <a:endParaRPr lang="de-DE" sz="1200" dirty="0"/>
          </a:p>
          <a:p>
            <a:r>
              <a:rPr lang="en-US" sz="1200" dirty="0"/>
              <a:t>Tel:	08122/84 038</a:t>
            </a:r>
            <a:endParaRPr lang="de-DE" sz="1200" dirty="0"/>
          </a:p>
          <a:p>
            <a:r>
              <a:rPr lang="en-US" sz="1200" dirty="0"/>
              <a:t>Fax:	08122/91 414</a:t>
            </a:r>
          </a:p>
          <a:p>
            <a:r>
              <a:rPr lang="en-US" sz="1200" dirty="0"/>
              <a:t>Email:	kontakt@bruecke-erding.de</a:t>
            </a:r>
          </a:p>
          <a:p>
            <a:endParaRPr lang="en-US" sz="1200" dirty="0"/>
          </a:p>
          <a:p>
            <a:r>
              <a:rPr lang="de-DE" sz="1200" b="1" u="sng" dirty="0"/>
              <a:t>Brücke Erding e.V. Außenstelle Freising</a:t>
            </a:r>
          </a:p>
          <a:p>
            <a:r>
              <a:rPr lang="de-DE" sz="1200" dirty="0"/>
              <a:t>Major -Braun-Weg 12</a:t>
            </a:r>
          </a:p>
          <a:p>
            <a:r>
              <a:rPr lang="de-DE" sz="1200" dirty="0"/>
              <a:t>85354 Freising</a:t>
            </a:r>
          </a:p>
          <a:p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Täter</a:t>
            </a:r>
            <a:r>
              <a:rPr lang="en-US" sz="1200" dirty="0"/>
              <a:t>-</a:t>
            </a:r>
            <a:r>
              <a:rPr lang="en-US" sz="1200" dirty="0" err="1"/>
              <a:t>Opfer</a:t>
            </a:r>
            <a:r>
              <a:rPr lang="en-US" sz="1200" dirty="0"/>
              <a:t>-Ausgleich für </a:t>
            </a:r>
            <a:r>
              <a:rPr lang="en-US" sz="1200" dirty="0" err="1"/>
              <a:t>Erwachsene</a:t>
            </a:r>
            <a:endParaRPr lang="en-US" sz="1200" dirty="0"/>
          </a:p>
          <a:p>
            <a:endParaRPr lang="en-US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85054" y="8604448"/>
            <a:ext cx="3168282" cy="426311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01/2024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8682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3240290" cy="486833"/>
          </a:xfrm>
        </p:spPr>
        <p:txBody>
          <a:bodyPr/>
          <a:lstStyle/>
          <a:p>
            <a:r>
              <a:rPr lang="de-DE" dirty="0"/>
              <a:t>©Brücke Dachau e.V. - Stand 01/2024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485454" y="8543926"/>
            <a:ext cx="3725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48680" y="1259632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Täter-Opfer-Ausgleich Landshut e. V.</a:t>
            </a:r>
          </a:p>
          <a:p>
            <a:r>
              <a:rPr lang="de-DE" sz="1200" dirty="0"/>
              <a:t>Bahnhofplatz 1</a:t>
            </a:r>
          </a:p>
          <a:p>
            <a:r>
              <a:rPr lang="de-DE" sz="1200" dirty="0"/>
              <a:t>84032 Landshut</a:t>
            </a:r>
          </a:p>
          <a:p>
            <a:r>
              <a:rPr lang="de-DE" sz="1200" dirty="0"/>
              <a:t>Tel:	0871/965 463 37 oder 0176/310 27 428	</a:t>
            </a:r>
          </a:p>
          <a:p>
            <a:r>
              <a:rPr lang="de-DE" sz="1200" dirty="0"/>
              <a:t>Email:	info@toa-landshut.de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 Täter-Opfer-Ausgleich für Erwachsen</a:t>
            </a:r>
          </a:p>
        </p:txBody>
      </p:sp>
    </p:spTree>
    <p:extLst>
      <p:ext uri="{BB962C8B-B14F-4D97-AF65-F5344CB8AC3E}">
        <p14:creationId xmlns:p14="http://schemas.microsoft.com/office/powerpoint/2010/main" val="169450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München I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768"/>
            <a:ext cx="3611880" cy="288036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3995936"/>
            <a:ext cx="57606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BRÜCKE MÜNCHEN</a:t>
            </a:r>
          </a:p>
          <a:p>
            <a:r>
              <a:rPr lang="de-DE" sz="1200" dirty="0"/>
              <a:t>Fachstelle für Mediation</a:t>
            </a:r>
          </a:p>
          <a:p>
            <a:r>
              <a:rPr lang="de-DE" sz="1200" dirty="0" err="1"/>
              <a:t>Peißenbergstr</a:t>
            </a:r>
            <a:r>
              <a:rPr lang="de-DE" sz="1200" dirty="0"/>
              <a:t>. 29</a:t>
            </a:r>
          </a:p>
          <a:p>
            <a:r>
              <a:rPr lang="de-DE" sz="1200" dirty="0"/>
              <a:t>81547 München</a:t>
            </a:r>
          </a:p>
          <a:p>
            <a:r>
              <a:rPr lang="de-DE" sz="1200" dirty="0"/>
              <a:t>Tel:	089/419 521 0</a:t>
            </a:r>
          </a:p>
          <a:p>
            <a:r>
              <a:rPr lang="de-DE" sz="1200" dirty="0"/>
              <a:t>Fax:	089/419 521 12</a:t>
            </a:r>
          </a:p>
          <a:p>
            <a:r>
              <a:rPr lang="de-DE" sz="1200" dirty="0"/>
              <a:t>Email:	toa@bruecke-muenchen.de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endParaRPr lang="de-DE" sz="1200" dirty="0"/>
          </a:p>
          <a:p>
            <a:r>
              <a:rPr lang="de-DE" sz="1200" b="1" dirty="0"/>
              <a:t>Stadtjugendamt München</a:t>
            </a:r>
          </a:p>
          <a:p>
            <a:r>
              <a:rPr lang="de-DE" sz="1200" dirty="0"/>
              <a:t>Täter-Opfer-Ausgleich</a:t>
            </a:r>
          </a:p>
          <a:p>
            <a:r>
              <a:rPr lang="de-DE" sz="1200" dirty="0"/>
              <a:t>Luitpoldstraße 3</a:t>
            </a:r>
          </a:p>
          <a:p>
            <a:r>
              <a:rPr lang="de-DE" sz="1200" dirty="0"/>
              <a:t>80335 München</a:t>
            </a:r>
          </a:p>
          <a:p>
            <a:r>
              <a:rPr lang="de-DE" sz="1200" dirty="0"/>
              <a:t>Tel:	089/233 499 39</a:t>
            </a:r>
          </a:p>
          <a:p>
            <a:r>
              <a:rPr lang="de-DE" sz="1200" dirty="0"/>
              <a:t>Fax:	089/233 499 33</a:t>
            </a:r>
          </a:p>
          <a:p>
            <a:r>
              <a:rPr lang="de-DE" sz="1200" dirty="0"/>
              <a:t>Email:	s.bogner-kitzmann@muenchen.de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168282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01/2024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163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41426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Ausgleich e.V. </a:t>
            </a:r>
            <a:endParaRPr lang="de-DE" sz="1200" dirty="0"/>
          </a:p>
          <a:p>
            <a:r>
              <a:rPr lang="de-DE" sz="1200" dirty="0"/>
              <a:t>Sophienstraße 1</a:t>
            </a:r>
          </a:p>
          <a:p>
            <a:r>
              <a:rPr lang="de-DE" sz="1200" dirty="0"/>
              <a:t>80333 München</a:t>
            </a:r>
          </a:p>
          <a:p>
            <a:r>
              <a:rPr lang="de-DE" sz="1200" dirty="0"/>
              <a:t>Tel:	089 / </a:t>
            </a:r>
            <a:r>
              <a:rPr lang="de-DE" sz="12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51 26 66 9-0</a:t>
            </a:r>
            <a:endParaRPr lang="de-DE" sz="1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de-DE" sz="1200" dirty="0"/>
              <a:t>Fax:	089 / 51 26 </a:t>
            </a:r>
            <a:r>
              <a:rPr lang="de-DE" sz="1200"/>
              <a:t>66 9-28</a:t>
            </a:r>
            <a:endParaRPr lang="de-DE" sz="1200" dirty="0"/>
          </a:p>
          <a:p>
            <a:r>
              <a:rPr lang="de-DE" sz="1200" dirty="0"/>
              <a:t>Email:	info@ausgleich.de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85054" y="8604448"/>
            <a:ext cx="3168282" cy="426311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01/2024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9610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München II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" y="1340932"/>
            <a:ext cx="3611880" cy="288036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3995936"/>
            <a:ext cx="5760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Brücke Dachau e.V.</a:t>
            </a:r>
          </a:p>
          <a:p>
            <a:r>
              <a:rPr lang="de-DE" sz="1200" dirty="0"/>
              <a:t>Burgfriedenstraße 2</a:t>
            </a:r>
          </a:p>
          <a:p>
            <a:r>
              <a:rPr lang="de-DE" sz="1200" dirty="0"/>
              <a:t>85221 Dachau</a:t>
            </a:r>
          </a:p>
          <a:p>
            <a:r>
              <a:rPr lang="de-DE" sz="1200" dirty="0"/>
              <a:t>Tel:	08131/ 61 86 0</a:t>
            </a:r>
          </a:p>
          <a:p>
            <a:r>
              <a:rPr lang="de-DE" sz="1200" dirty="0"/>
              <a:t>Fax:	08131/ 61 86 26</a:t>
            </a:r>
          </a:p>
          <a:p>
            <a:r>
              <a:rPr lang="de-DE" sz="1200" dirty="0"/>
              <a:t>Email:	stefan.korntheuer@bruecke-dachau.de</a:t>
            </a:r>
          </a:p>
          <a:p>
            <a:r>
              <a:rPr lang="de-DE" sz="1200" dirty="0"/>
              <a:t>	carolin.wagner@bruecke-dachau.de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r>
              <a:rPr lang="de-DE" sz="1200" b="1" dirty="0"/>
              <a:t>Sprint e.V.</a:t>
            </a:r>
          </a:p>
          <a:p>
            <a:r>
              <a:rPr lang="de-DE" sz="1200" dirty="0"/>
              <a:t>Hauptstraße 1</a:t>
            </a:r>
          </a:p>
          <a:p>
            <a:r>
              <a:rPr lang="de-DE" sz="1200" dirty="0"/>
              <a:t>82256 Fürstenfeldbruck</a:t>
            </a:r>
          </a:p>
          <a:p>
            <a:r>
              <a:rPr lang="de-DE" sz="1200" dirty="0"/>
              <a:t>Tel:	08141 / 22 899 25 </a:t>
            </a:r>
          </a:p>
          <a:p>
            <a:r>
              <a:rPr lang="en-US" sz="1200" dirty="0"/>
              <a:t>Fax:	08141 / 22 899 24 </a:t>
            </a:r>
          </a:p>
          <a:p>
            <a:r>
              <a:rPr lang="en-US" sz="1200" dirty="0"/>
              <a:t>Email:	karen.adomeit@sprint-ev.de</a:t>
            </a:r>
            <a:endParaRPr lang="de-DE" sz="1200" dirty="0"/>
          </a:p>
          <a:p>
            <a:r>
              <a:rPr lang="en-US" sz="1200" dirty="0"/>
              <a:t>	ulrich.karbaum@sprint-ev.de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Täter-Opfer-Ausgleich</a:t>
            </a:r>
            <a:r>
              <a:rPr lang="en-US" sz="1200" dirty="0"/>
              <a:t>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Jugendliche</a:t>
            </a:r>
            <a:r>
              <a:rPr lang="en-US" sz="1200" dirty="0"/>
              <a:t> und </a:t>
            </a:r>
            <a:r>
              <a:rPr lang="en-US" sz="1200" dirty="0" err="1"/>
              <a:t>Heranwachsende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Täter-Opfer-Ausgleich</a:t>
            </a:r>
            <a:r>
              <a:rPr lang="en-US" sz="1200" dirty="0"/>
              <a:t>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Erwachsene</a:t>
            </a:r>
            <a:endParaRPr lang="en-US" sz="1200" dirty="0"/>
          </a:p>
          <a:p>
            <a:endParaRPr lang="de-DE" sz="1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096274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01/2024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8466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8326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Caritas-Zentrum Garmisch-Partenkirchen</a:t>
            </a:r>
          </a:p>
          <a:p>
            <a:r>
              <a:rPr lang="de-DE" sz="1200" dirty="0" err="1"/>
              <a:t>Dompfaffstr</a:t>
            </a:r>
            <a:r>
              <a:rPr lang="de-DE" sz="1200" dirty="0"/>
              <a:t>. 1</a:t>
            </a:r>
          </a:p>
          <a:p>
            <a:r>
              <a:rPr lang="de-DE" sz="1200" dirty="0"/>
              <a:t>82467 Garmisch-Partenkirchen</a:t>
            </a:r>
          </a:p>
          <a:p>
            <a:r>
              <a:rPr lang="de-DE" sz="1200" dirty="0"/>
              <a:t>Tel:	08821/943 48 40</a:t>
            </a:r>
          </a:p>
          <a:p>
            <a:r>
              <a:rPr lang="de-DE" sz="1200" dirty="0"/>
              <a:t>Fax:	08821/943 48 22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r>
              <a:rPr lang="de-DE" sz="1200" dirty="0"/>
              <a:t>    Email: josef_wassermann@web.de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r>
              <a:rPr lang="de-DE" sz="1200" dirty="0"/>
              <a:t>    Email: georgine.grimm@caritasmuenchen.de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r>
              <a:rPr lang="de-DE" sz="1200" b="1" dirty="0"/>
              <a:t>Brücke e.V. Bad Tölz-Wolfratshausen</a:t>
            </a:r>
          </a:p>
          <a:p>
            <a:r>
              <a:rPr lang="de-DE" sz="1200" dirty="0"/>
              <a:t>Untermarkt 3</a:t>
            </a:r>
          </a:p>
          <a:p>
            <a:r>
              <a:rPr lang="de-DE" sz="1200" dirty="0"/>
              <a:t>82515 Wolfratshausen</a:t>
            </a:r>
          </a:p>
          <a:p>
            <a:r>
              <a:rPr lang="de-DE" sz="1200" dirty="0"/>
              <a:t>Tel:	08171/410 640</a:t>
            </a:r>
          </a:p>
          <a:p>
            <a:r>
              <a:rPr lang="en-US" sz="1200" dirty="0"/>
              <a:t>Fax:	08171/480 399</a:t>
            </a:r>
          </a:p>
          <a:p>
            <a:r>
              <a:rPr lang="en-US" sz="1200" dirty="0"/>
              <a:t>Email:	info@bruecke-wolfratshausen.de</a:t>
            </a: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Täter-Opfer-Ausgleich</a:t>
            </a:r>
            <a:r>
              <a:rPr lang="en-US" sz="1200" dirty="0"/>
              <a:t>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Erwachsene</a:t>
            </a:r>
            <a:endParaRPr lang="en-US" sz="1200" dirty="0"/>
          </a:p>
          <a:p>
            <a:endParaRPr lang="en-US" sz="1200" dirty="0"/>
          </a:p>
          <a:p>
            <a:r>
              <a:rPr lang="de-DE" sz="1200" b="1" dirty="0"/>
              <a:t>Nothilfe Birgitta Wolf e.V</a:t>
            </a:r>
            <a:r>
              <a:rPr lang="de-DE" sz="1200" dirty="0"/>
              <a:t>. 	</a:t>
            </a:r>
          </a:p>
          <a:p>
            <a:r>
              <a:rPr lang="de-DE" sz="1200" dirty="0"/>
              <a:t>Fachstelle Täter-Opfer-Ausgleich</a:t>
            </a:r>
          </a:p>
          <a:p>
            <a:r>
              <a:rPr lang="de-DE" sz="1200" dirty="0"/>
              <a:t>Obermarkt 40</a:t>
            </a:r>
          </a:p>
          <a:p>
            <a:r>
              <a:rPr lang="de-DE" sz="1200" dirty="0"/>
              <a:t>82418 Murnau </a:t>
            </a:r>
          </a:p>
          <a:p>
            <a:r>
              <a:rPr lang="de-DE" sz="1200" dirty="0"/>
              <a:t>Tel:	08841/67699-19 	 </a:t>
            </a:r>
          </a:p>
          <a:p>
            <a:r>
              <a:rPr lang="de-DE" sz="1200" dirty="0"/>
              <a:t>Fax:	08841/67699-20</a:t>
            </a:r>
          </a:p>
          <a:p>
            <a:r>
              <a:rPr lang="de-DE" sz="1200" dirty="0"/>
              <a:t>Email:	toa.nothilfe@web.de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endParaRPr lang="de-DE" sz="1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096274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01/2024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4870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Nürnberg - Fürth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645"/>
            <a:ext cx="3717031" cy="298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8680" y="3851920"/>
            <a:ext cx="5760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Treffpunkt e.V.</a:t>
            </a:r>
          </a:p>
          <a:p>
            <a:r>
              <a:rPr lang="de-DE" sz="1200" dirty="0"/>
              <a:t>Fürther Str. 212</a:t>
            </a:r>
          </a:p>
          <a:p>
            <a:r>
              <a:rPr lang="de-DE" sz="1200" dirty="0"/>
              <a:t>90429 Nürnberg</a:t>
            </a:r>
          </a:p>
          <a:p>
            <a:r>
              <a:rPr lang="de-DE" sz="1200" dirty="0"/>
              <a:t>Tel:	09 11/27 47 69-5</a:t>
            </a:r>
          </a:p>
          <a:p>
            <a:r>
              <a:rPr lang="de-DE" sz="1200" dirty="0"/>
              <a:t>Fax:	09 11/27 47 69-3</a:t>
            </a:r>
          </a:p>
          <a:p>
            <a:r>
              <a:rPr lang="de-DE" sz="1200" dirty="0"/>
              <a:t>Email:	toa@treffpunkt-nbg.de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u="sng" dirty="0"/>
          </a:p>
          <a:p>
            <a:endParaRPr lang="de-DE" sz="1200" u="sng" dirty="0"/>
          </a:p>
          <a:p>
            <a:r>
              <a:rPr lang="de-DE" sz="1200" b="1" dirty="0"/>
              <a:t>STEP e.V.</a:t>
            </a:r>
          </a:p>
          <a:p>
            <a:r>
              <a:rPr lang="de-DE" sz="1200" dirty="0"/>
              <a:t>Friedrichstraße 12</a:t>
            </a:r>
          </a:p>
          <a:p>
            <a:r>
              <a:rPr lang="de-DE" sz="1200" dirty="0"/>
              <a:t>91054 Erlangen</a:t>
            </a:r>
          </a:p>
          <a:p>
            <a:r>
              <a:rPr lang="de-DE" sz="1200" dirty="0"/>
              <a:t>Tel:	09131/20 65 38</a:t>
            </a:r>
          </a:p>
          <a:p>
            <a:r>
              <a:rPr lang="de-DE" sz="1200" dirty="0"/>
              <a:t>Fax:	09131/89 84 61</a:t>
            </a:r>
          </a:p>
          <a:p>
            <a:r>
              <a:rPr lang="de-DE" sz="1200" dirty="0"/>
              <a:t>Email:	toa@step-jugendhilfe.de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 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024266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01/2024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978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2" y="683568"/>
            <a:ext cx="53285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solidFill>
                  <a:schemeClr val="tx2"/>
                </a:solidFill>
              </a:rPr>
              <a:t>Im Folgenden </a:t>
            </a:r>
            <a:r>
              <a:rPr lang="de-DE" dirty="0"/>
              <a:t>finden Sie eine aktualisierte Übersicht der Landgerichtsbezirke mit den innerhalb der TOA-Landesgruppe Bayern organisierten Fachstellen für außer-gerichtliche Konfliktschlichtung und Täter-Opfer-Ausgleich.</a:t>
            </a:r>
          </a:p>
          <a:p>
            <a:pPr algn="just"/>
            <a:endParaRPr lang="de-DE" dirty="0"/>
          </a:p>
          <a:p>
            <a:pPr algn="just"/>
            <a:r>
              <a:rPr lang="de-DE" dirty="0">
                <a:solidFill>
                  <a:schemeClr val="tx2"/>
                </a:solidFill>
              </a:rPr>
              <a:t>Die TOA-Landesgruppe Bayern </a:t>
            </a:r>
            <a:r>
              <a:rPr lang="de-DE" dirty="0"/>
              <a:t>ist ein Zusammenschluss öffentlicher und freier Träger, die Mediation im Strafverfahren anbieten. Sie unterstützt die Einrichtungen durch einen regelmäßig stattfindenden Praxisaustausch, durch Fortbildungsangebote und in Fragen der Qualitätssicherung.</a:t>
            </a:r>
          </a:p>
          <a:p>
            <a:pPr algn="just"/>
            <a:endParaRPr lang="de-DE" dirty="0"/>
          </a:p>
          <a:p>
            <a:pPr algn="just"/>
            <a:r>
              <a:rPr lang="de-DE" dirty="0">
                <a:solidFill>
                  <a:schemeClr val="tx2"/>
                </a:solidFill>
              </a:rPr>
              <a:t>Die Fachstellen </a:t>
            </a:r>
            <a:r>
              <a:rPr lang="de-DE" dirty="0"/>
              <a:t>für außergerichtliche Konfliktschlichtung und Täter-Opfer-Ausgleich werden in der folgenden Übersicht mit Kontaktdaten und Angebotsstruktur aufgelistet.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3168282" cy="492570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01/2024</a:t>
            </a:r>
          </a:p>
        </p:txBody>
      </p:sp>
    </p:spTree>
    <p:extLst>
      <p:ext uri="{BB962C8B-B14F-4D97-AF65-F5344CB8AC3E}">
        <p14:creationId xmlns:p14="http://schemas.microsoft.com/office/powerpoint/2010/main" val="3134403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24671E7-5857-5899-C284-16FC02B31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3096274" cy="486833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01/2024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0EC6434-80C9-EB57-A4EB-BF78C009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20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2AC4B91-FB99-798C-3C69-6B58A9F256B2}"/>
              </a:ext>
            </a:extLst>
          </p:cNvPr>
          <p:cNvSpPr txBox="1"/>
          <p:nvPr/>
        </p:nvSpPr>
        <p:spPr>
          <a:xfrm>
            <a:off x="404664" y="1259632"/>
            <a:ext cx="58326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Arche gGmbH - Kinderarche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Theresienstraße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90762 Fürth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Tel:	0911/23 95 66 81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Fax:	0911/23 95 66 71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Email:	diana.filipovic@archeggmbh.de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Täter-Opfer-Ausgleich für Jugendliche und Heranwachsende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sz="1200" dirty="0">
              <a:solidFill>
                <a:prstClr val="black"/>
              </a:solidFill>
              <a:latin typeface="Lucida Sans Unicode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r>
              <a:rPr lang="de-DE" sz="1200" b="1" dirty="0"/>
              <a:t>Kreisjugendamt Roth</a:t>
            </a:r>
          </a:p>
          <a:p>
            <a:r>
              <a:rPr lang="de-DE" sz="1200" dirty="0"/>
              <a:t>Weinbergweg 1</a:t>
            </a:r>
          </a:p>
          <a:p>
            <a:r>
              <a:rPr lang="de-DE" sz="1200" dirty="0"/>
              <a:t>91154 Roth</a:t>
            </a:r>
          </a:p>
          <a:p>
            <a:r>
              <a:rPr lang="de-DE" sz="1200" dirty="0"/>
              <a:t>Tel:	09171/81-1245 oder 81-1303</a:t>
            </a:r>
          </a:p>
          <a:p>
            <a:r>
              <a:rPr lang="de-DE" sz="1200" dirty="0"/>
              <a:t>Fax:	09171/81-971 245</a:t>
            </a:r>
          </a:p>
          <a:p>
            <a:r>
              <a:rPr lang="de-DE" sz="1200" dirty="0"/>
              <a:t>	09171/81-971 303</a:t>
            </a:r>
          </a:p>
          <a:p>
            <a:r>
              <a:rPr lang="de-DE" sz="1200" dirty="0"/>
              <a:t>Email:	petra.zwingel@landratsamt-roth.de</a:t>
            </a:r>
          </a:p>
          <a:p>
            <a:r>
              <a:rPr lang="de-DE" sz="1200" dirty="0"/>
              <a:t>	gabriele.engemann@landratsamt-roth.de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1200" dirty="0">
              <a:solidFill>
                <a:prstClr val="black"/>
              </a:solidFill>
              <a:latin typeface="Lucida Sans Unicode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1200" dirty="0">
              <a:solidFill>
                <a:prstClr val="black"/>
              </a:solidFill>
              <a:latin typeface="Lucida Sans Unicode"/>
            </a:endParaRPr>
          </a:p>
          <a:p>
            <a:r>
              <a:rPr lang="de-DE" sz="1200" b="1" dirty="0"/>
              <a:t>Amt für Jugend und Familie Schwabach</a:t>
            </a:r>
          </a:p>
          <a:p>
            <a:r>
              <a:rPr lang="de-DE" sz="1200" dirty="0"/>
              <a:t>Nördliche Ringstraße 2 a-c </a:t>
            </a:r>
          </a:p>
          <a:p>
            <a:r>
              <a:rPr lang="de-DE" sz="1200" dirty="0"/>
              <a:t>91126 Schwabach</a:t>
            </a:r>
          </a:p>
          <a:p>
            <a:r>
              <a:rPr lang="de-DE" sz="1200" dirty="0"/>
              <a:t>Tel:	09122/860-227</a:t>
            </a:r>
          </a:p>
          <a:p>
            <a:r>
              <a:rPr lang="de-DE" sz="1200" dirty="0"/>
              <a:t>Fax:	09122/860-346</a:t>
            </a:r>
          </a:p>
          <a:p>
            <a:r>
              <a:rPr lang="de-DE" sz="1200" dirty="0"/>
              <a:t>Email:	jürgen.richter@schwabach.de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1200" dirty="0">
              <a:solidFill>
                <a:prstClr val="black"/>
              </a:solidFill>
              <a:latin typeface="Lucida Sans Unicode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5809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Regensburg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632"/>
            <a:ext cx="3611880" cy="28986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4158280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Kontakt Regensburg e.V</a:t>
            </a:r>
            <a:r>
              <a:rPr lang="de-DE" sz="1200" dirty="0"/>
              <a:t>.</a:t>
            </a:r>
          </a:p>
          <a:p>
            <a:r>
              <a:rPr lang="de-DE" sz="1200" dirty="0" err="1"/>
              <a:t>Hemauerstr</a:t>
            </a:r>
            <a:r>
              <a:rPr lang="de-DE" sz="1200" dirty="0"/>
              <a:t>. 6</a:t>
            </a:r>
          </a:p>
          <a:p>
            <a:r>
              <a:rPr lang="de-DE" sz="1200" dirty="0"/>
              <a:t>93047 Regensburg</a:t>
            </a:r>
          </a:p>
          <a:p>
            <a:r>
              <a:rPr lang="de-DE" sz="1200" dirty="0"/>
              <a:t>Tel:	0941/56745-80 oder 56745-84</a:t>
            </a:r>
          </a:p>
          <a:p>
            <a:r>
              <a:rPr lang="de-DE" sz="1200" dirty="0"/>
              <a:t>Fax:	0941/56745-82</a:t>
            </a:r>
          </a:p>
          <a:p>
            <a:r>
              <a:rPr lang="de-DE" sz="1200" dirty="0"/>
              <a:t>Email:	xaver.greil@kontakt-regensburg.de</a:t>
            </a:r>
          </a:p>
          <a:p>
            <a:r>
              <a:rPr lang="de-DE" sz="1200" dirty="0"/>
              <a:t>	michael.hiltl@kontakt-regensburg.de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604448"/>
            <a:ext cx="3024266" cy="426311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01/2024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337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Schweinfurt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505"/>
            <a:ext cx="3611880" cy="289864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240290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01/2024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48680" y="3851920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Sozialdienst kath. Frauen e.V. Schweinfurt</a:t>
            </a:r>
          </a:p>
          <a:p>
            <a:r>
              <a:rPr lang="de-DE" sz="1200" dirty="0"/>
              <a:t>Friedrich-Stein-Str.28</a:t>
            </a:r>
          </a:p>
          <a:p>
            <a:r>
              <a:rPr lang="de-DE" sz="1200" dirty="0"/>
              <a:t>97421 Schweinfurt</a:t>
            </a:r>
          </a:p>
          <a:p>
            <a:r>
              <a:rPr lang="de-DE" sz="1200" dirty="0"/>
              <a:t>Tel:	09721/20 95 83</a:t>
            </a:r>
          </a:p>
          <a:p>
            <a:r>
              <a:rPr lang="de-DE" sz="1200" dirty="0"/>
              <a:t>Fax:	09721/20 95 850</a:t>
            </a:r>
          </a:p>
          <a:p>
            <a:r>
              <a:rPr lang="de-DE" sz="1200" dirty="0"/>
              <a:t>Email:	seufert@skf-schweinfurt.de</a:t>
            </a:r>
          </a:p>
          <a:p>
            <a:r>
              <a:rPr lang="de-DE" sz="1200" dirty="0"/>
              <a:t>	kuebler@skf-schweinfurt.de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Jugendlichen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</p:txBody>
      </p:sp>
    </p:spTree>
    <p:extLst>
      <p:ext uri="{BB962C8B-B14F-4D97-AF65-F5344CB8AC3E}">
        <p14:creationId xmlns:p14="http://schemas.microsoft.com/office/powerpoint/2010/main" val="345284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Traunstein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050"/>
            <a:ext cx="3611880" cy="28986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3851920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Fachstelle für TOA</a:t>
            </a:r>
          </a:p>
          <a:p>
            <a:r>
              <a:rPr lang="de-DE" sz="1200" dirty="0"/>
              <a:t>Diakonisches Werk Traunstein</a:t>
            </a:r>
          </a:p>
          <a:p>
            <a:r>
              <a:rPr lang="de-DE" sz="1200" dirty="0"/>
              <a:t>Martin-Luther Platz 4</a:t>
            </a:r>
          </a:p>
          <a:p>
            <a:r>
              <a:rPr lang="de-DE" sz="1200" dirty="0"/>
              <a:t>83278 Traunstein</a:t>
            </a:r>
          </a:p>
          <a:p>
            <a:r>
              <a:rPr lang="de-DE" sz="1200" dirty="0"/>
              <a:t>Tel:	0861/989 82 19</a:t>
            </a:r>
          </a:p>
          <a:p>
            <a:r>
              <a:rPr lang="de-DE" sz="1200" dirty="0"/>
              <a:t>Fax:	0861/989 82 40</a:t>
            </a:r>
          </a:p>
          <a:p>
            <a:r>
              <a:rPr lang="de-DE" sz="1200" dirty="0"/>
              <a:t>Email:	toa.graf@diakonie-traunstein.de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024266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01/2024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4909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Würzburg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1340932"/>
            <a:ext cx="4001231" cy="32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8680" y="3995350"/>
            <a:ext cx="5832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="1" dirty="0"/>
          </a:p>
          <a:p>
            <a:endParaRPr lang="de-DE" sz="1200" b="1" dirty="0"/>
          </a:p>
          <a:p>
            <a:r>
              <a:rPr lang="de-DE" sz="1200" b="1" dirty="0"/>
              <a:t>AWO </a:t>
            </a:r>
            <a:r>
              <a:rPr lang="de-DE" sz="1200" b="1" dirty="0" err="1"/>
              <a:t>FamilyPower</a:t>
            </a:r>
            <a:endParaRPr lang="de-DE" sz="1200" b="1" dirty="0"/>
          </a:p>
          <a:p>
            <a:r>
              <a:rPr lang="de-DE" sz="1200" dirty="0" err="1"/>
              <a:t>Eichendorffstr</a:t>
            </a:r>
            <a:r>
              <a:rPr lang="de-DE" sz="1200" dirty="0"/>
              <a:t>. 16</a:t>
            </a:r>
          </a:p>
          <a:p>
            <a:r>
              <a:rPr lang="de-DE" sz="1200" dirty="0"/>
              <a:t>97072 Würzburg</a:t>
            </a:r>
          </a:p>
          <a:p>
            <a:r>
              <a:rPr lang="de-DE" sz="1200" dirty="0"/>
              <a:t>Tel:	0931/35 92 08 65</a:t>
            </a:r>
          </a:p>
          <a:p>
            <a:r>
              <a:rPr lang="de-DE" sz="1200" dirty="0"/>
              <a:t>Email:	beratungsstelle@awo-unterfranken.de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b="1" dirty="0"/>
              <a:t>Diakonie Evangelisches Beratungszentrum  Würzburg</a:t>
            </a:r>
          </a:p>
          <a:p>
            <a:r>
              <a:rPr lang="de-DE" sz="1200" dirty="0"/>
              <a:t>Stephanstr. 8</a:t>
            </a:r>
          </a:p>
          <a:p>
            <a:r>
              <a:rPr lang="de-DE" sz="1200" dirty="0"/>
              <a:t>97070 Würzburg</a:t>
            </a:r>
          </a:p>
          <a:p>
            <a:r>
              <a:rPr lang="de-DE" sz="1200" dirty="0"/>
              <a:t>Tel:	0931/305010</a:t>
            </a:r>
          </a:p>
          <a:p>
            <a:r>
              <a:rPr lang="de-DE" sz="1200" dirty="0"/>
              <a:t>Fax:	0931/3050130</a:t>
            </a:r>
          </a:p>
          <a:p>
            <a:r>
              <a:rPr lang="de-DE" sz="1200" dirty="0"/>
              <a:t>Email:	ebz@diakonie-wuerzburg.de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endParaRPr lang="de-DE" sz="1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2808242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01/2024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9298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54BBF7-5274-3914-6BA3-5D6993B8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2808242" cy="486833"/>
          </a:xfrm>
        </p:spPr>
        <p:txBody>
          <a:bodyPr/>
          <a:lstStyle/>
          <a:p>
            <a:r>
              <a:rPr lang="de-DE" dirty="0">
                <a:sym typeface="Symbol"/>
              </a:rPr>
              <a:t> </a:t>
            </a:r>
            <a:r>
              <a:rPr lang="de-DE" dirty="0"/>
              <a:t>Brücke Dachau e.V.  - Stand 01/2024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A43111B-531D-9ADD-32BF-7527C078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AE711B2-FFD2-F5C7-0851-542559A0ACFF}"/>
              </a:ext>
            </a:extLst>
          </p:cNvPr>
          <p:cNvSpPr txBox="1"/>
          <p:nvPr/>
        </p:nvSpPr>
        <p:spPr>
          <a:xfrm>
            <a:off x="548680" y="1043608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Sozialdienst Katholischer Frauen</a:t>
            </a:r>
          </a:p>
          <a:p>
            <a:r>
              <a:rPr lang="de-DE" sz="1200" dirty="0"/>
              <a:t>Täter-Opfer-Ausgleich / Außergerichtliche Konfliktregelung</a:t>
            </a:r>
          </a:p>
          <a:p>
            <a:br>
              <a:rPr lang="de-DE" sz="1200" dirty="0"/>
            </a:br>
            <a:r>
              <a:rPr lang="de-DE" sz="1200" dirty="0"/>
              <a:t>Wilhelm-Dahl-Straße 19</a:t>
            </a:r>
            <a:br>
              <a:rPr lang="de-DE" sz="1200" dirty="0"/>
            </a:br>
            <a:r>
              <a:rPr lang="de-DE" sz="1200" dirty="0"/>
              <a:t>97082 Würzburg</a:t>
            </a:r>
          </a:p>
          <a:p>
            <a:r>
              <a:rPr lang="de-DE" sz="1200" dirty="0"/>
              <a:t>Tel:	0176 73552877</a:t>
            </a:r>
            <a:br>
              <a:rPr lang="de-DE" sz="1200" dirty="0"/>
            </a:br>
            <a:r>
              <a:rPr lang="de-DE" sz="1200" dirty="0"/>
              <a:t>Fax:	0931 416435</a:t>
            </a:r>
          </a:p>
          <a:p>
            <a:r>
              <a:rPr lang="de-DE" sz="1200" dirty="0"/>
              <a:t>Email:	toa@skf-wue.de</a:t>
            </a:r>
            <a:br>
              <a:rPr lang="de-DE" sz="1200" dirty="0"/>
            </a:b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</p:txBody>
      </p:sp>
    </p:spTree>
    <p:extLst>
      <p:ext uri="{BB962C8B-B14F-4D97-AF65-F5344CB8AC3E}">
        <p14:creationId xmlns:p14="http://schemas.microsoft.com/office/powerpoint/2010/main" val="316006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8680" y="539555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Landgerichtsbezirke mit Fachstellen der Täter-Opfer-Ausgleich Landesgruppe Bayern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095138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01/2024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648" y="1471361"/>
            <a:ext cx="6453336" cy="626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3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Landgerichtsbezirke Bayerns:</a:t>
            </a:r>
          </a:p>
          <a:p>
            <a:endParaRPr lang="de-DE" dirty="0"/>
          </a:p>
          <a:p>
            <a:endParaRPr lang="de-DE" dirty="0"/>
          </a:p>
          <a:p>
            <a:r>
              <a:rPr lang="de-DE" sz="1200" dirty="0"/>
              <a:t>Amberg		keine Fachstelle (TOA-LAG Bayern) </a:t>
            </a:r>
          </a:p>
          <a:p>
            <a:r>
              <a:rPr lang="de-DE" sz="1200" dirty="0"/>
              <a:t>Ansbach		S. 5</a:t>
            </a:r>
          </a:p>
          <a:p>
            <a:r>
              <a:rPr lang="de-DE" sz="1200" dirty="0"/>
              <a:t>Aschaffenburg	S. 6</a:t>
            </a:r>
          </a:p>
          <a:p>
            <a:r>
              <a:rPr lang="de-DE" sz="1200" dirty="0"/>
              <a:t>Augsburg		S. 7,8</a:t>
            </a:r>
          </a:p>
          <a:p>
            <a:r>
              <a:rPr lang="de-DE" sz="1200" dirty="0"/>
              <a:t>Bamberg		S. 9</a:t>
            </a:r>
          </a:p>
          <a:p>
            <a:r>
              <a:rPr lang="de-DE" sz="1200" dirty="0"/>
              <a:t>Bayreuth		S. 10</a:t>
            </a:r>
          </a:p>
          <a:p>
            <a:r>
              <a:rPr lang="de-DE" sz="1200" dirty="0"/>
              <a:t>Coburg		keine Fachstelle (TOA-LAG Bayern) </a:t>
            </a:r>
          </a:p>
          <a:p>
            <a:r>
              <a:rPr lang="de-DE" sz="1200" dirty="0"/>
              <a:t>Deggendorf		keine Fachstelle (TOA-LAG Bayern) </a:t>
            </a:r>
          </a:p>
          <a:p>
            <a:r>
              <a:rPr lang="de-DE" sz="1200" dirty="0"/>
              <a:t>Hof		keine Fachstelle (TOA-LAG Bayern) </a:t>
            </a:r>
          </a:p>
          <a:p>
            <a:r>
              <a:rPr lang="de-DE" sz="1200" dirty="0"/>
              <a:t>Ingolstadt		S. 11</a:t>
            </a:r>
          </a:p>
          <a:p>
            <a:r>
              <a:rPr lang="de-DE" sz="1200" dirty="0"/>
              <a:t>Kempten		S. 12</a:t>
            </a:r>
          </a:p>
          <a:p>
            <a:r>
              <a:rPr lang="de-DE" sz="1200" dirty="0"/>
              <a:t>Landshut		S. 13,14</a:t>
            </a:r>
          </a:p>
          <a:p>
            <a:r>
              <a:rPr lang="de-DE" sz="1200" dirty="0"/>
              <a:t>Memmingen	keine Fachstelle (TOA-LAG Bayern) </a:t>
            </a:r>
          </a:p>
          <a:p>
            <a:r>
              <a:rPr lang="de-DE" sz="1200" dirty="0"/>
              <a:t>München I		S. 15,16</a:t>
            </a:r>
          </a:p>
          <a:p>
            <a:r>
              <a:rPr lang="de-DE" sz="1200" dirty="0"/>
              <a:t>München II		S. 17,18</a:t>
            </a:r>
          </a:p>
          <a:p>
            <a:r>
              <a:rPr lang="de-DE" sz="1200" dirty="0"/>
              <a:t>Nürnberg – Fürth	S. 19,20</a:t>
            </a:r>
          </a:p>
          <a:p>
            <a:r>
              <a:rPr lang="de-DE" sz="1200" dirty="0"/>
              <a:t>Passau 		keine Fachstelle (TOA-LAG Bayern) </a:t>
            </a:r>
          </a:p>
          <a:p>
            <a:r>
              <a:rPr lang="de-DE" sz="1200" dirty="0"/>
              <a:t>Regensburg		S. 21</a:t>
            </a:r>
          </a:p>
          <a:p>
            <a:r>
              <a:rPr lang="de-DE" sz="1200" dirty="0"/>
              <a:t>Schweinfurt		S. 22</a:t>
            </a:r>
          </a:p>
          <a:p>
            <a:r>
              <a:rPr lang="de-DE" sz="1200" dirty="0"/>
              <a:t>Traunstein		S. 23</a:t>
            </a:r>
          </a:p>
          <a:p>
            <a:r>
              <a:rPr lang="de-DE" sz="1200" dirty="0"/>
              <a:t>Weiden </a:t>
            </a:r>
            <a:r>
              <a:rPr lang="de-DE" sz="1200" dirty="0" err="1"/>
              <a:t>i.d</a:t>
            </a:r>
            <a:r>
              <a:rPr lang="de-DE" sz="1200" dirty="0"/>
              <a:t>. </a:t>
            </a:r>
            <a:r>
              <a:rPr lang="de-DE" sz="1200" dirty="0" err="1"/>
              <a:t>Opf</a:t>
            </a:r>
            <a:r>
              <a:rPr lang="de-DE" sz="1200" dirty="0"/>
              <a:t>.	keine Fachstelle (TOA-LAG Bayern) </a:t>
            </a:r>
          </a:p>
          <a:p>
            <a:r>
              <a:rPr lang="de-DE" sz="1200" dirty="0"/>
              <a:t>Würzburg		S. </a:t>
            </a:r>
            <a:r>
              <a:rPr lang="de-DE" sz="1200"/>
              <a:t>24,25</a:t>
            </a:r>
            <a:endParaRPr lang="de-DE" sz="1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168282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01/2024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388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Ansbach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932"/>
            <a:ext cx="3611880" cy="289864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48680" y="3851920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TEAM TOA </a:t>
            </a:r>
            <a:r>
              <a:rPr lang="de-DE" sz="1200" b="1" dirty="0" err="1"/>
              <a:t>Straffälligenhilfe</a:t>
            </a:r>
            <a:r>
              <a:rPr lang="de-DE" sz="1200" b="1" dirty="0"/>
              <a:t> – </a:t>
            </a:r>
          </a:p>
          <a:p>
            <a:r>
              <a:rPr lang="de-DE" sz="1200" b="1" dirty="0"/>
              <a:t>Netzwerk im Landgerichtsbezirk Ansbach e.V</a:t>
            </a:r>
            <a:r>
              <a:rPr lang="de-DE" sz="1200" dirty="0"/>
              <a:t>.</a:t>
            </a:r>
          </a:p>
          <a:p>
            <a:r>
              <a:rPr lang="de-DE" sz="1200" dirty="0" err="1"/>
              <a:t>Schernberg</a:t>
            </a:r>
            <a:r>
              <a:rPr lang="de-DE" sz="1200" dirty="0"/>
              <a:t> 28 </a:t>
            </a:r>
          </a:p>
          <a:p>
            <a:r>
              <a:rPr lang="de-DE" sz="1200" dirty="0"/>
              <a:t>91567 </a:t>
            </a:r>
            <a:r>
              <a:rPr lang="de-DE" sz="1200" dirty="0" err="1"/>
              <a:t>Herrieden</a:t>
            </a:r>
            <a:endParaRPr lang="de-DE" sz="1200" dirty="0"/>
          </a:p>
          <a:p>
            <a:r>
              <a:rPr lang="de-DE" sz="1200" dirty="0"/>
              <a:t>Tel:	09825/27 29 729  oder 01525/24 57 047</a:t>
            </a:r>
          </a:p>
          <a:p>
            <a:r>
              <a:rPr lang="de-DE" sz="1200" dirty="0"/>
              <a:t>Fax:	03212/77 51 963</a:t>
            </a:r>
          </a:p>
          <a:p>
            <a:r>
              <a:rPr lang="de-DE" sz="1200" dirty="0"/>
              <a:t>Email:	toa@straffaelligenhilfe-ansbach.de</a:t>
            </a:r>
          </a:p>
          <a:p>
            <a:endParaRPr lang="de-DE" sz="1200" u="sng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096274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01/2024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071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Aschaffenburg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932"/>
            <a:ext cx="3611880" cy="28986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385192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Hilfe zur Selbsthilfe e.V.</a:t>
            </a:r>
          </a:p>
          <a:p>
            <a:r>
              <a:rPr lang="de-DE" sz="1200" dirty="0" err="1"/>
              <a:t>Goldbacher</a:t>
            </a:r>
            <a:r>
              <a:rPr lang="de-DE" sz="1200" dirty="0"/>
              <a:t> Str. 39</a:t>
            </a:r>
          </a:p>
          <a:p>
            <a:r>
              <a:rPr lang="de-DE" sz="1200" dirty="0"/>
              <a:t>63739 Aschaffenburg</a:t>
            </a:r>
          </a:p>
          <a:p>
            <a:r>
              <a:rPr lang="de-DE" sz="1200" dirty="0"/>
              <a:t>Tel:	06021/29 135</a:t>
            </a:r>
          </a:p>
          <a:p>
            <a:r>
              <a:rPr lang="de-DE" sz="1200" dirty="0"/>
              <a:t>Fax:	06021/29 150</a:t>
            </a:r>
          </a:p>
          <a:p>
            <a:r>
              <a:rPr lang="de-DE" sz="1200" dirty="0"/>
              <a:t>Email:	TOA@hilfe-zur-selbsthilfe-ab.de</a:t>
            </a:r>
            <a:endParaRPr lang="de-DE" sz="1200" u="sng" dirty="0"/>
          </a:p>
          <a:p>
            <a:endParaRPr lang="de-DE" sz="1200" u="sng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168282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01/2024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072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Augsburg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209"/>
            <a:ext cx="3611880" cy="28986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3995936"/>
            <a:ext cx="5760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Diakonisches Werk Augsburg</a:t>
            </a:r>
          </a:p>
          <a:p>
            <a:r>
              <a:rPr lang="de-DE" sz="1200" dirty="0"/>
              <a:t>Evangelische Beratungsstelle Täter-Opfer-Ausgleich</a:t>
            </a:r>
          </a:p>
          <a:p>
            <a:r>
              <a:rPr lang="de-DE" sz="1200" dirty="0"/>
              <a:t>Oberbürgermeister-Dreifuß-Straße 1</a:t>
            </a:r>
          </a:p>
          <a:p>
            <a:r>
              <a:rPr lang="de-DE" sz="1200" dirty="0"/>
              <a:t>86153 Augsburg</a:t>
            </a:r>
          </a:p>
          <a:p>
            <a:r>
              <a:rPr lang="de-DE" sz="1200" dirty="0"/>
              <a:t>Tel:	0821/450 19 3242</a:t>
            </a:r>
          </a:p>
          <a:p>
            <a:r>
              <a:rPr lang="de-DE" sz="1200" dirty="0"/>
              <a:t>Fax:	0821/59 776-11</a:t>
            </a:r>
          </a:p>
          <a:p>
            <a:r>
              <a:rPr lang="de-DE" sz="1200" dirty="0"/>
              <a:t>E-Mail:	riedl.m@diakonie-augsburg.de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r>
              <a:rPr lang="de-DE" sz="1200" b="1" dirty="0"/>
              <a:t>SKM Augsburg</a:t>
            </a:r>
          </a:p>
          <a:p>
            <a:r>
              <a:rPr lang="de-DE" sz="1200" dirty="0"/>
              <a:t>Kath. Verband für soziale Dienste e. V.</a:t>
            </a:r>
          </a:p>
          <a:p>
            <a:r>
              <a:rPr lang="de-DE" sz="1200" dirty="0"/>
              <a:t>Büro: Stettiner Str. 7, 86167 Augsburg</a:t>
            </a:r>
          </a:p>
          <a:p>
            <a:r>
              <a:rPr lang="de-DE" sz="1200" dirty="0"/>
              <a:t>Postanschrift: Klinkertorstr. 12, 86152 Augsburg</a:t>
            </a:r>
          </a:p>
          <a:p>
            <a:r>
              <a:rPr lang="de-DE" sz="1200" dirty="0"/>
              <a:t>Tel:	0821/45 08 22-22</a:t>
            </a:r>
          </a:p>
          <a:p>
            <a:r>
              <a:rPr lang="de-DE" sz="1200" dirty="0"/>
              <a:t>Fax:	0821/45 08 22-30</a:t>
            </a:r>
          </a:p>
          <a:p>
            <a:r>
              <a:rPr lang="de-DE" sz="1200" dirty="0"/>
              <a:t>Email:	toa@skm-augsburg.de 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endParaRPr lang="de-DE" sz="1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168282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01/2024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989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3024266" cy="486833"/>
          </a:xfrm>
        </p:spPr>
        <p:txBody>
          <a:bodyPr/>
          <a:lstStyle/>
          <a:p>
            <a:r>
              <a:rPr lang="de-DE" dirty="0">
                <a:sym typeface="Symbol"/>
              </a:rPr>
              <a:t> </a:t>
            </a:r>
            <a:r>
              <a:rPr lang="de-DE" dirty="0"/>
              <a:t>Brücke Dachau e.V. - Stand 01/2024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8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48680" y="971600"/>
            <a:ext cx="57606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/>
          </a:p>
          <a:p>
            <a:endParaRPr lang="de-DE" sz="1200" dirty="0"/>
          </a:p>
          <a:p>
            <a:r>
              <a:rPr lang="de-DE" sz="1200" b="1" dirty="0"/>
              <a:t>Brücke e.V. Augsburg / </a:t>
            </a:r>
            <a:r>
              <a:rPr lang="de-DE" sz="1200" b="1" u="sng" dirty="0"/>
              <a:t>Außenstelle Landsberg am Lech</a:t>
            </a:r>
          </a:p>
          <a:p>
            <a:r>
              <a:rPr lang="de-DE" sz="1200" dirty="0"/>
              <a:t>Gesundbrunnenstraße 3</a:t>
            </a:r>
          </a:p>
          <a:p>
            <a:r>
              <a:rPr lang="de-DE" sz="1200" dirty="0"/>
              <a:t>86152 Augsburg</a:t>
            </a:r>
          </a:p>
          <a:p>
            <a:r>
              <a:rPr lang="de-DE" sz="1200" dirty="0"/>
              <a:t>Tel:	0821 / 455 4000</a:t>
            </a:r>
          </a:p>
          <a:p>
            <a:r>
              <a:rPr lang="de-DE" sz="1200" dirty="0"/>
              <a:t>Fax:	0821 / 455 40010</a:t>
            </a:r>
          </a:p>
          <a:p>
            <a:r>
              <a:rPr lang="de-DE" sz="1200" dirty="0"/>
              <a:t>Email:	info@bruecke-augsburg.de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40490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Bamberg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932"/>
            <a:ext cx="3611880" cy="28986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3779912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Verein für Jugendhilfe e.V. Bamberg</a:t>
            </a:r>
          </a:p>
          <a:p>
            <a:r>
              <a:rPr lang="de-DE" sz="1200" dirty="0"/>
              <a:t>Magazinstr. 2 d</a:t>
            </a:r>
          </a:p>
          <a:p>
            <a:r>
              <a:rPr lang="de-DE" sz="1200" dirty="0"/>
              <a:t>96052 Bamberg </a:t>
            </a:r>
          </a:p>
          <a:p>
            <a:r>
              <a:rPr lang="de-DE" sz="1200" dirty="0"/>
              <a:t>Tel:	0951 / 27 984</a:t>
            </a:r>
          </a:p>
          <a:p>
            <a:r>
              <a:rPr lang="de-DE" sz="1200" dirty="0"/>
              <a:t>Fax:	0951 / 20 80 828</a:t>
            </a:r>
          </a:p>
          <a:p>
            <a:r>
              <a:rPr lang="de-DE" sz="1200" dirty="0"/>
              <a:t>Email:	info@jugendhilfe-bamberg.de</a:t>
            </a:r>
          </a:p>
          <a:p>
            <a:endParaRPr lang="de-DE" sz="1200" u="sng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485454" y="8543926"/>
            <a:ext cx="3725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096274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01/2024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48680" y="5580112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Sozialdienst katholischer Frauen e.V. Schweinfurt</a:t>
            </a:r>
          </a:p>
          <a:p>
            <a:r>
              <a:rPr lang="de-DE" sz="1200" b="1" u="sng" dirty="0"/>
              <a:t>Außenstelle Haßfurt / </a:t>
            </a:r>
            <a:r>
              <a:rPr lang="de-DE" sz="1200" b="1" u="sng" dirty="0" err="1"/>
              <a:t>Haßberge</a:t>
            </a:r>
            <a:endParaRPr lang="de-DE" sz="1200" b="1" u="sng" dirty="0"/>
          </a:p>
          <a:p>
            <a:r>
              <a:rPr lang="de-DE" sz="1200" dirty="0"/>
              <a:t>Fuchsgasse 5</a:t>
            </a:r>
          </a:p>
          <a:p>
            <a:r>
              <a:rPr lang="de-DE" sz="1200" dirty="0"/>
              <a:t>97437 Haßfurt</a:t>
            </a:r>
          </a:p>
          <a:p>
            <a:r>
              <a:rPr lang="de-DE" sz="1200" dirty="0"/>
              <a:t>Tel:	09521 / 64411</a:t>
            </a:r>
          </a:p>
          <a:p>
            <a:r>
              <a:rPr lang="de-DE" sz="1200" dirty="0"/>
              <a:t>Fax:	09521 / 951917</a:t>
            </a:r>
          </a:p>
          <a:p>
            <a:r>
              <a:rPr lang="de-DE" sz="1200" dirty="0"/>
              <a:t>Email:	stuehler-aikharia@skf-schweinfurt.de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</p:txBody>
      </p:sp>
    </p:spTree>
    <p:extLst>
      <p:ext uri="{BB962C8B-B14F-4D97-AF65-F5344CB8AC3E}">
        <p14:creationId xmlns:p14="http://schemas.microsoft.com/office/powerpoint/2010/main" val="3425974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1839</Words>
  <Application>Microsoft Office PowerPoint</Application>
  <PresentationFormat>Bildschirmpräsentation (4:3)</PresentationFormat>
  <Paragraphs>438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Calibri</vt:lpstr>
      <vt:lpstr>Lucida Sans Unicode</vt:lpstr>
      <vt:lpstr>Symbol</vt:lpstr>
      <vt:lpstr>Verdana</vt:lpstr>
      <vt:lpstr>Wingdings</vt:lpstr>
      <vt:lpstr>Wingdings 2</vt:lpstr>
      <vt:lpstr>Wingdings 3</vt:lpstr>
      <vt:lpstr>Deimos</vt:lpstr>
      <vt:lpstr>Die Fachstellen  der  Täter-Opfer-Ausgleich Landesgruppe Bayern   Eine Übersicht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DFachstellen für außergerichtliche Konfliktschlichtung und Täter-Opfer-Ausgleich der LAG Bayern –  Eine Übersicht</dc:title>
  <dc:creator>Carolin Wagner</dc:creator>
  <cp:lastModifiedBy>Wagner Carolin</cp:lastModifiedBy>
  <cp:revision>140</cp:revision>
  <cp:lastPrinted>2024-03-13T06:44:54Z</cp:lastPrinted>
  <dcterms:created xsi:type="dcterms:W3CDTF">2016-08-31T09:54:41Z</dcterms:created>
  <dcterms:modified xsi:type="dcterms:W3CDTF">2024-03-14T08:29:09Z</dcterms:modified>
</cp:coreProperties>
</file>